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sldIdLst>
    <p:sldId id="305" r:id="rId5"/>
    <p:sldId id="355" r:id="rId6"/>
    <p:sldId id="351" r:id="rId7"/>
    <p:sldId id="356" r:id="rId8"/>
    <p:sldId id="352" r:id="rId9"/>
    <p:sldId id="374" r:id="rId10"/>
    <p:sldId id="375" r:id="rId11"/>
    <p:sldId id="349" r:id="rId12"/>
    <p:sldId id="358" r:id="rId13"/>
    <p:sldId id="350" r:id="rId14"/>
    <p:sldId id="359" r:id="rId15"/>
    <p:sldId id="360" r:id="rId16"/>
    <p:sldId id="361" r:id="rId17"/>
    <p:sldId id="362" r:id="rId18"/>
    <p:sldId id="363" r:id="rId19"/>
    <p:sldId id="364" r:id="rId20"/>
    <p:sldId id="366" r:id="rId21"/>
    <p:sldId id="367" r:id="rId22"/>
    <p:sldId id="369" r:id="rId23"/>
    <p:sldId id="368" r:id="rId24"/>
    <p:sldId id="370" r:id="rId25"/>
    <p:sldId id="371" r:id="rId26"/>
    <p:sldId id="372" r:id="rId27"/>
    <p:sldId id="3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dd, Tom" initials="NT" lastIdx="1" clrIdx="0">
    <p:extLst>
      <p:ext uri="{19B8F6BF-5375-455C-9EA6-DF929625EA0E}">
        <p15:presenceInfo xmlns:p15="http://schemas.microsoft.com/office/powerpoint/2012/main" userId="S::tnudd@usnh.edu::4928c71a-e83f-49e7-b308-c7f5c8358a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D006"/>
    <a:srgbClr val="80FB77"/>
    <a:srgbClr val="FCA4A4"/>
    <a:srgbClr val="DDDDDD"/>
    <a:srgbClr val="A9FB77"/>
    <a:srgbClr val="B7FB77"/>
    <a:srgbClr val="CFFB77"/>
    <a:srgbClr val="EDFB77"/>
    <a:srgbClr val="FCF6A4"/>
    <a:srgbClr val="FCE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0C040C-5FA1-45D6-8790-6334DB107FEE}" v="4" dt="2021-10-25T16:18:41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82" autoAdjust="0"/>
  </p:normalViewPr>
  <p:slideViewPr>
    <p:cSldViewPr snapToGrid="0">
      <p:cViewPr varScale="1">
        <p:scale>
          <a:sx n="91" d="100"/>
          <a:sy n="91" d="100"/>
        </p:scale>
        <p:origin x="123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Chadwick" userId="76edfd35-10b6-4755-a14d-bb97618f3602" providerId="ADAL" clId="{D99675A2-A486-4743-95E0-D227BF40709E}"/>
    <pc:docChg chg="undo custSel addSld delSld modSld sldOrd">
      <pc:chgData name="Jordan Chadwick" userId="76edfd35-10b6-4755-a14d-bb97618f3602" providerId="ADAL" clId="{D99675A2-A486-4743-95E0-D227BF40709E}" dt="2021-09-10T13:58:32.030" v="13919" actId="20577"/>
      <pc:docMkLst>
        <pc:docMk/>
      </pc:docMkLst>
      <pc:sldChg chg="addSp modSp mod">
        <pc:chgData name="Jordan Chadwick" userId="76edfd35-10b6-4755-a14d-bb97618f3602" providerId="ADAL" clId="{D99675A2-A486-4743-95E0-D227BF40709E}" dt="2021-09-10T13:58:32.030" v="13919" actId="20577"/>
        <pc:sldMkLst>
          <pc:docMk/>
          <pc:sldMk cId="1915064261" sldId="305"/>
        </pc:sldMkLst>
        <pc:spChg chg="mod">
          <ac:chgData name="Jordan Chadwick" userId="76edfd35-10b6-4755-a14d-bb97618f3602" providerId="ADAL" clId="{D99675A2-A486-4743-95E0-D227BF40709E}" dt="2021-09-10T13:40:43.324" v="13766" actId="20577"/>
          <ac:spMkLst>
            <pc:docMk/>
            <pc:sldMk cId="1915064261" sldId="305"/>
            <ac:spMk id="2" creationId="{550F574C-60B8-4D30-9A51-AD796BBA617C}"/>
          </ac:spMkLst>
        </pc:spChg>
        <pc:spChg chg="add mod">
          <ac:chgData name="Jordan Chadwick" userId="76edfd35-10b6-4755-a14d-bb97618f3602" providerId="ADAL" clId="{D99675A2-A486-4743-95E0-D227BF40709E}" dt="2021-09-10T13:58:32.030" v="13919" actId="20577"/>
          <ac:spMkLst>
            <pc:docMk/>
            <pc:sldMk cId="1915064261" sldId="305"/>
            <ac:spMk id="4" creationId="{E2F7A31E-400F-4957-BED7-AD9A8B970E59}"/>
          </ac:spMkLst>
        </pc:spChg>
      </pc:sldChg>
      <pc:sldChg chg="addSp modSp del mod modNotesTx">
        <pc:chgData name="Jordan Chadwick" userId="76edfd35-10b6-4755-a14d-bb97618f3602" providerId="ADAL" clId="{D99675A2-A486-4743-95E0-D227BF40709E}" dt="2021-08-12T13:21:20.302" v="4101" actId="2696"/>
        <pc:sldMkLst>
          <pc:docMk/>
          <pc:sldMk cId="215756471" sldId="348"/>
        </pc:sldMkLst>
        <pc:spChg chg="add mod">
          <ac:chgData name="Jordan Chadwick" userId="76edfd35-10b6-4755-a14d-bb97618f3602" providerId="ADAL" clId="{D99675A2-A486-4743-95E0-D227BF40709E}" dt="2021-08-11T20:02:58.156" v="45" actId="20577"/>
          <ac:spMkLst>
            <pc:docMk/>
            <pc:sldMk cId="215756471" sldId="348"/>
            <ac:spMk id="25" creationId="{ADC94420-22A6-4EBB-93DE-5B5367FD77BC}"/>
          </ac:spMkLst>
        </pc:spChg>
        <pc:spChg chg="add mod">
          <ac:chgData name="Jordan Chadwick" userId="76edfd35-10b6-4755-a14d-bb97618f3602" providerId="ADAL" clId="{D99675A2-A486-4743-95E0-D227BF40709E}" dt="2021-08-11T20:07:50.399" v="740" actId="1076"/>
          <ac:spMkLst>
            <pc:docMk/>
            <pc:sldMk cId="215756471" sldId="348"/>
            <ac:spMk id="26" creationId="{7F3C99CE-6635-48E5-B4F8-D9B428821081}"/>
          </ac:spMkLst>
        </pc:spChg>
      </pc:sldChg>
      <pc:sldChg chg="addSp delSp modSp mod">
        <pc:chgData name="Jordan Chadwick" userId="76edfd35-10b6-4755-a14d-bb97618f3602" providerId="ADAL" clId="{D99675A2-A486-4743-95E0-D227BF40709E}" dt="2021-09-09T12:39:25.616" v="11540" actId="20577"/>
        <pc:sldMkLst>
          <pc:docMk/>
          <pc:sldMk cId="3632974971" sldId="349"/>
        </pc:sldMkLst>
        <pc:spChg chg="mod">
          <ac:chgData name="Jordan Chadwick" userId="76edfd35-10b6-4755-a14d-bb97618f3602" providerId="ADAL" clId="{D99675A2-A486-4743-95E0-D227BF40709E}" dt="2021-08-25T19:33:33.088" v="7821" actId="20577"/>
          <ac:spMkLst>
            <pc:docMk/>
            <pc:sldMk cId="3632974971" sldId="349"/>
            <ac:spMk id="2" creationId="{0E7B91A5-C568-4357-8983-FBE39046A983}"/>
          </ac:spMkLst>
        </pc:spChg>
        <pc:spChg chg="add del mod">
          <ac:chgData name="Jordan Chadwick" userId="76edfd35-10b6-4755-a14d-bb97618f3602" providerId="ADAL" clId="{D99675A2-A486-4743-95E0-D227BF40709E}" dt="2021-08-12T14:18:55.915" v="5785"/>
          <ac:spMkLst>
            <pc:docMk/>
            <pc:sldMk cId="3632974971" sldId="349"/>
            <ac:spMk id="3" creationId="{CDB14996-DDAA-46AD-96FF-C49F3CE0B225}"/>
          </ac:spMkLst>
        </pc:spChg>
        <pc:spChg chg="add del mod">
          <ac:chgData name="Jordan Chadwick" userId="76edfd35-10b6-4755-a14d-bb97618f3602" providerId="ADAL" clId="{D99675A2-A486-4743-95E0-D227BF40709E}" dt="2021-08-25T19:32:59.927" v="7782"/>
          <ac:spMkLst>
            <pc:docMk/>
            <pc:sldMk cId="3632974971" sldId="349"/>
            <ac:spMk id="5" creationId="{11A49361-D3E9-4CB6-B5DB-8644E35F12C8}"/>
          </ac:spMkLst>
        </pc:spChg>
        <pc:spChg chg="add mod">
          <ac:chgData name="Jordan Chadwick" userId="76edfd35-10b6-4755-a14d-bb97618f3602" providerId="ADAL" clId="{D99675A2-A486-4743-95E0-D227BF40709E}" dt="2021-09-09T12:39:25.616" v="11540" actId="20577"/>
          <ac:spMkLst>
            <pc:docMk/>
            <pc:sldMk cId="3632974971" sldId="349"/>
            <ac:spMk id="9" creationId="{9604914B-B329-4A98-9D4F-ABA418078651}"/>
          </ac:spMkLst>
        </pc:spChg>
        <pc:picChg chg="add del mod">
          <ac:chgData name="Jordan Chadwick" userId="76edfd35-10b6-4755-a14d-bb97618f3602" providerId="ADAL" clId="{D99675A2-A486-4743-95E0-D227BF40709E}" dt="2021-08-25T19:32:59.926" v="7780" actId="478"/>
          <ac:picMkLst>
            <pc:docMk/>
            <pc:sldMk cId="3632974971" sldId="349"/>
            <ac:picMk id="6" creationId="{017124AA-0BED-4CFE-A14F-B8D78CC2DAA4}"/>
          </ac:picMkLst>
        </pc:picChg>
        <pc:picChg chg="add del mod">
          <ac:chgData name="Jordan Chadwick" userId="76edfd35-10b6-4755-a14d-bb97618f3602" providerId="ADAL" clId="{D99675A2-A486-4743-95E0-D227BF40709E}" dt="2021-08-25T19:33:01.438" v="7783" actId="478"/>
          <ac:picMkLst>
            <pc:docMk/>
            <pc:sldMk cId="3632974971" sldId="349"/>
            <ac:picMk id="7" creationId="{6270BE23-E603-44BE-B1CE-D9417EC2B071}"/>
          </ac:picMkLst>
        </pc:picChg>
        <pc:picChg chg="add del mod">
          <ac:chgData name="Jordan Chadwick" userId="76edfd35-10b6-4755-a14d-bb97618f3602" providerId="ADAL" clId="{D99675A2-A486-4743-95E0-D227BF40709E}" dt="2021-08-25T19:33:01.918" v="7784" actId="478"/>
          <ac:picMkLst>
            <pc:docMk/>
            <pc:sldMk cId="3632974971" sldId="349"/>
            <ac:picMk id="8" creationId="{A09DFBF6-134E-410E-8B6B-D4054118ABAF}"/>
          </ac:picMkLst>
        </pc:picChg>
      </pc:sldChg>
      <pc:sldChg chg="addSp delSp modSp mod modNotesTx">
        <pc:chgData name="Jordan Chadwick" userId="76edfd35-10b6-4755-a14d-bb97618f3602" providerId="ADAL" clId="{D99675A2-A486-4743-95E0-D227BF40709E}" dt="2021-09-10T13:44:25.783" v="13841" actId="6549"/>
        <pc:sldMkLst>
          <pc:docMk/>
          <pc:sldMk cId="2900665132" sldId="350"/>
        </pc:sldMkLst>
        <pc:spChg chg="mod">
          <ac:chgData name="Jordan Chadwick" userId="76edfd35-10b6-4755-a14d-bb97618f3602" providerId="ADAL" clId="{D99675A2-A486-4743-95E0-D227BF40709E}" dt="2021-08-25T19:23:45.542" v="6997" actId="20577"/>
          <ac:spMkLst>
            <pc:docMk/>
            <pc:sldMk cId="2900665132" sldId="350"/>
            <ac:spMk id="2" creationId="{60E9E3C3-6191-4F67-AC99-52351ADEFD2F}"/>
          </ac:spMkLst>
        </pc:spChg>
        <pc:spChg chg="del mod">
          <ac:chgData name="Jordan Chadwick" userId="76edfd35-10b6-4755-a14d-bb97618f3602" providerId="ADAL" clId="{D99675A2-A486-4743-95E0-D227BF40709E}" dt="2021-08-25T19:26:56.929" v="7227" actId="478"/>
          <ac:spMkLst>
            <pc:docMk/>
            <pc:sldMk cId="2900665132" sldId="350"/>
            <ac:spMk id="3" creationId="{AB4454F9-DA8B-4A46-BF1B-B07A590D6764}"/>
          </ac:spMkLst>
        </pc:spChg>
        <pc:picChg chg="add del mod">
          <ac:chgData name="Jordan Chadwick" userId="76edfd35-10b6-4755-a14d-bb97618f3602" providerId="ADAL" clId="{D99675A2-A486-4743-95E0-D227BF40709E}" dt="2021-08-25T19:47:43.722" v="8361" actId="478"/>
          <ac:picMkLst>
            <pc:docMk/>
            <pc:sldMk cId="2900665132" sldId="350"/>
            <ac:picMk id="6" creationId="{B491435A-8E36-4A80-9BA8-E481D6C170EA}"/>
          </ac:picMkLst>
        </pc:picChg>
        <pc:picChg chg="add mod">
          <ac:chgData name="Jordan Chadwick" userId="76edfd35-10b6-4755-a14d-bb97618f3602" providerId="ADAL" clId="{D99675A2-A486-4743-95E0-D227BF40709E}" dt="2021-08-25T19:57:42.161" v="8373" actId="1076"/>
          <ac:picMkLst>
            <pc:docMk/>
            <pc:sldMk cId="2900665132" sldId="350"/>
            <ac:picMk id="8" creationId="{C3643032-2C83-4CD7-B8DE-6BB35F9CB7A3}"/>
          </ac:picMkLst>
        </pc:picChg>
        <pc:picChg chg="add mod">
          <ac:chgData name="Jordan Chadwick" userId="76edfd35-10b6-4755-a14d-bb97618f3602" providerId="ADAL" clId="{D99675A2-A486-4743-95E0-D227BF40709E}" dt="2021-08-25T19:57:35.056" v="8372" actId="1076"/>
          <ac:picMkLst>
            <pc:docMk/>
            <pc:sldMk cId="2900665132" sldId="350"/>
            <ac:picMk id="1026" creationId="{35CF3941-8FC1-44D9-A56C-ACECC99B3D43}"/>
          </ac:picMkLst>
        </pc:picChg>
        <pc:picChg chg="add mod">
          <ac:chgData name="Jordan Chadwick" userId="76edfd35-10b6-4755-a14d-bb97618f3602" providerId="ADAL" clId="{D99675A2-A486-4743-95E0-D227BF40709E}" dt="2021-08-25T19:29:34.102" v="7240" actId="1076"/>
          <ac:picMkLst>
            <pc:docMk/>
            <pc:sldMk cId="2900665132" sldId="350"/>
            <ac:picMk id="1028" creationId="{A13E32E9-295B-4607-AFA7-596E34FE425E}"/>
          </ac:picMkLst>
        </pc:picChg>
      </pc:sldChg>
      <pc:sldChg chg="addSp delSp modSp mod">
        <pc:chgData name="Jordan Chadwick" userId="76edfd35-10b6-4755-a14d-bb97618f3602" providerId="ADAL" clId="{D99675A2-A486-4743-95E0-D227BF40709E}" dt="2021-09-09T12:39:01.866" v="11539" actId="27636"/>
        <pc:sldMkLst>
          <pc:docMk/>
          <pc:sldMk cId="881722583" sldId="351"/>
        </pc:sldMkLst>
        <pc:spChg chg="mod">
          <ac:chgData name="Jordan Chadwick" userId="76edfd35-10b6-4755-a14d-bb97618f3602" providerId="ADAL" clId="{D99675A2-A486-4743-95E0-D227BF40709E}" dt="2021-08-12T13:24:39.089" v="4360" actId="20577"/>
          <ac:spMkLst>
            <pc:docMk/>
            <pc:sldMk cId="881722583" sldId="351"/>
            <ac:spMk id="2" creationId="{D1A2A525-C4C0-4A23-BA76-6BAE87A83905}"/>
          </ac:spMkLst>
        </pc:spChg>
        <pc:spChg chg="del">
          <ac:chgData name="Jordan Chadwick" userId="76edfd35-10b6-4755-a14d-bb97618f3602" providerId="ADAL" clId="{D99675A2-A486-4743-95E0-D227BF40709E}" dt="2021-08-11T20:37:38.773" v="4090" actId="478"/>
          <ac:spMkLst>
            <pc:docMk/>
            <pc:sldMk cId="881722583" sldId="351"/>
            <ac:spMk id="3" creationId="{116C8C50-8563-4639-9C0E-6E14A08B8F3D}"/>
          </ac:spMkLst>
        </pc:spChg>
        <pc:spChg chg="add mod">
          <ac:chgData name="Jordan Chadwick" userId="76edfd35-10b6-4755-a14d-bb97618f3602" providerId="ADAL" clId="{D99675A2-A486-4743-95E0-D227BF40709E}" dt="2021-09-09T12:38:57.471" v="11537" actId="1076"/>
          <ac:spMkLst>
            <pc:docMk/>
            <pc:sldMk cId="881722583" sldId="351"/>
            <ac:spMk id="3" creationId="{62101795-E522-4157-A699-06A9A8B2F196}"/>
          </ac:spMkLst>
        </pc:spChg>
        <pc:spChg chg="add mod">
          <ac:chgData name="Jordan Chadwick" userId="76edfd35-10b6-4755-a14d-bb97618f3602" providerId="ADAL" clId="{D99675A2-A486-4743-95E0-D227BF40709E}" dt="2021-09-09T12:39:01.866" v="11539" actId="27636"/>
          <ac:spMkLst>
            <pc:docMk/>
            <pc:sldMk cId="881722583" sldId="351"/>
            <ac:spMk id="6" creationId="{69247198-EEDF-40F3-9E4F-92FD71E3CEDC}"/>
          </ac:spMkLst>
        </pc:spChg>
      </pc:sldChg>
      <pc:sldChg chg="addSp delSp modSp mod">
        <pc:chgData name="Jordan Chadwick" userId="76edfd35-10b6-4755-a14d-bb97618f3602" providerId="ADAL" clId="{D99675A2-A486-4743-95E0-D227BF40709E}" dt="2021-09-09T12:47:59.495" v="11938" actId="20577"/>
        <pc:sldMkLst>
          <pc:docMk/>
          <pc:sldMk cId="2698620083" sldId="352"/>
        </pc:sldMkLst>
        <pc:spChg chg="mod">
          <ac:chgData name="Jordan Chadwick" userId="76edfd35-10b6-4755-a14d-bb97618f3602" providerId="ADAL" clId="{D99675A2-A486-4743-95E0-D227BF40709E}" dt="2021-08-12T13:37:37.498" v="4953" actId="20577"/>
          <ac:spMkLst>
            <pc:docMk/>
            <pc:sldMk cId="2698620083" sldId="352"/>
            <ac:spMk id="2" creationId="{41DF6993-5ADD-4857-8154-C2A9E66A35EE}"/>
          </ac:spMkLst>
        </pc:spChg>
        <pc:spChg chg="add del mod">
          <ac:chgData name="Jordan Chadwick" userId="76edfd35-10b6-4755-a14d-bb97618f3602" providerId="ADAL" clId="{D99675A2-A486-4743-95E0-D227BF40709E}" dt="2021-08-12T13:38:04.268" v="4971"/>
          <ac:spMkLst>
            <pc:docMk/>
            <pc:sldMk cId="2698620083" sldId="352"/>
            <ac:spMk id="3" creationId="{7F07D0A5-FFC5-4929-8AEA-FFB5BA59E93D}"/>
          </ac:spMkLst>
        </pc:spChg>
        <pc:spChg chg="add del mod">
          <ac:chgData name="Jordan Chadwick" userId="76edfd35-10b6-4755-a14d-bb97618f3602" providerId="ADAL" clId="{D99675A2-A486-4743-95E0-D227BF40709E}" dt="2021-08-12T13:39:09.202" v="4974" actId="478"/>
          <ac:spMkLst>
            <pc:docMk/>
            <pc:sldMk cId="2698620083" sldId="352"/>
            <ac:spMk id="5" creationId="{72E1E345-49A9-42B4-9146-E749B0581DCF}"/>
          </ac:spMkLst>
        </pc:spChg>
        <pc:spChg chg="add del">
          <ac:chgData name="Jordan Chadwick" userId="76edfd35-10b6-4755-a14d-bb97618f3602" providerId="ADAL" clId="{D99675A2-A486-4743-95E0-D227BF40709E}" dt="2021-09-09T12:44:51.145" v="11887" actId="478"/>
          <ac:spMkLst>
            <pc:docMk/>
            <pc:sldMk cId="2698620083" sldId="352"/>
            <ac:spMk id="6" creationId="{FCC110FA-6AC7-448C-8698-BB97485539A2}"/>
          </ac:spMkLst>
        </pc:spChg>
        <pc:spChg chg="add mod">
          <ac:chgData name="Jordan Chadwick" userId="76edfd35-10b6-4755-a14d-bb97618f3602" providerId="ADAL" clId="{D99675A2-A486-4743-95E0-D227BF40709E}" dt="2021-08-12T13:39:44.621" v="4977" actId="1076"/>
          <ac:spMkLst>
            <pc:docMk/>
            <pc:sldMk cId="2698620083" sldId="352"/>
            <ac:spMk id="7" creationId="{303AA63F-871B-453D-B21B-25F601AE3573}"/>
          </ac:spMkLst>
        </pc:spChg>
        <pc:spChg chg="add del mod">
          <ac:chgData name="Jordan Chadwick" userId="76edfd35-10b6-4755-a14d-bb97618f3602" providerId="ADAL" clId="{D99675A2-A486-4743-95E0-D227BF40709E}" dt="2021-09-09T12:45:06.991" v="11890" actId="478"/>
          <ac:spMkLst>
            <pc:docMk/>
            <pc:sldMk cId="2698620083" sldId="352"/>
            <ac:spMk id="8" creationId="{060C30C1-1986-433F-A917-294446D9E254}"/>
          </ac:spMkLst>
        </pc:spChg>
        <pc:spChg chg="add mod">
          <ac:chgData name="Jordan Chadwick" userId="76edfd35-10b6-4755-a14d-bb97618f3602" providerId="ADAL" clId="{D99675A2-A486-4743-95E0-D227BF40709E}" dt="2021-08-12T13:55:26.792" v="5007" actId="207"/>
          <ac:spMkLst>
            <pc:docMk/>
            <pc:sldMk cId="2698620083" sldId="352"/>
            <ac:spMk id="9" creationId="{C35A3E0C-1415-4306-B68E-DC649943D038}"/>
          </ac:spMkLst>
        </pc:spChg>
        <pc:spChg chg="add mod">
          <ac:chgData name="Jordan Chadwick" userId="76edfd35-10b6-4755-a14d-bb97618f3602" providerId="ADAL" clId="{D99675A2-A486-4743-95E0-D227BF40709E}" dt="2021-08-12T14:07:48.750" v="5464" actId="5793"/>
          <ac:spMkLst>
            <pc:docMk/>
            <pc:sldMk cId="2698620083" sldId="352"/>
            <ac:spMk id="10" creationId="{E0AB01A5-DBCB-4EA5-9F8F-5947EE857354}"/>
          </ac:spMkLst>
        </pc:spChg>
        <pc:spChg chg="add del mod">
          <ac:chgData name="Jordan Chadwick" userId="76edfd35-10b6-4755-a14d-bb97618f3602" providerId="ADAL" clId="{D99675A2-A486-4743-95E0-D227BF40709E}" dt="2021-08-12T13:58:56.324" v="5137"/>
          <ac:spMkLst>
            <pc:docMk/>
            <pc:sldMk cId="2698620083" sldId="352"/>
            <ac:spMk id="11" creationId="{91EC349D-B32F-47C2-971A-C4521657467A}"/>
          </ac:spMkLst>
        </pc:spChg>
        <pc:spChg chg="add mod">
          <ac:chgData name="Jordan Chadwick" userId="76edfd35-10b6-4755-a14d-bb97618f3602" providerId="ADAL" clId="{D99675A2-A486-4743-95E0-D227BF40709E}" dt="2021-08-12T15:00:20.008" v="5816" actId="20577"/>
          <ac:spMkLst>
            <pc:docMk/>
            <pc:sldMk cId="2698620083" sldId="352"/>
            <ac:spMk id="12" creationId="{1C77D0FF-8D0B-4271-ACC4-D3989CE057BC}"/>
          </ac:spMkLst>
        </pc:spChg>
        <pc:spChg chg="add mod">
          <ac:chgData name="Jordan Chadwick" userId="76edfd35-10b6-4755-a14d-bb97618f3602" providerId="ADAL" clId="{D99675A2-A486-4743-95E0-D227BF40709E}" dt="2021-09-09T12:47:37.695" v="11921" actId="1076"/>
          <ac:spMkLst>
            <pc:docMk/>
            <pc:sldMk cId="2698620083" sldId="352"/>
            <ac:spMk id="13" creationId="{1E9C84FD-E609-4654-8511-DD9B08890BA2}"/>
          </ac:spMkLst>
        </pc:spChg>
        <pc:spChg chg="add mod">
          <ac:chgData name="Jordan Chadwick" userId="76edfd35-10b6-4755-a14d-bb97618f3602" providerId="ADAL" clId="{D99675A2-A486-4743-95E0-D227BF40709E}" dt="2021-09-09T12:47:59.495" v="11938" actId="20577"/>
          <ac:spMkLst>
            <pc:docMk/>
            <pc:sldMk cId="2698620083" sldId="352"/>
            <ac:spMk id="14" creationId="{8A097DA5-4CF4-43EF-9ED8-0DAF3FC81122}"/>
          </ac:spMkLst>
        </pc:spChg>
        <pc:graphicFrameChg chg="add del mod">
          <ac:chgData name="Jordan Chadwick" userId="76edfd35-10b6-4755-a14d-bb97618f3602" providerId="ADAL" clId="{D99675A2-A486-4743-95E0-D227BF40709E}" dt="2021-09-09T12:44:54.453" v="11889"/>
          <ac:graphicFrameMkLst>
            <pc:docMk/>
            <pc:sldMk cId="2698620083" sldId="352"/>
            <ac:graphicFrameMk id="3" creationId="{F19B2D6D-C474-469E-8A92-B93905DBA55A}"/>
          </ac:graphicFrameMkLst>
        </pc:graphicFrameChg>
        <pc:picChg chg="add del mod">
          <ac:chgData name="Jordan Chadwick" userId="76edfd35-10b6-4755-a14d-bb97618f3602" providerId="ADAL" clId="{D99675A2-A486-4743-95E0-D227BF40709E}" dt="2021-09-09T12:44:54.453" v="11889"/>
          <ac:picMkLst>
            <pc:docMk/>
            <pc:sldMk cId="2698620083" sldId="352"/>
            <ac:picMk id="1025" creationId="{9DFBF1A1-93BF-4758-B1B1-78E8E803F319}"/>
          </ac:picMkLst>
        </pc:picChg>
        <pc:picChg chg="add del mod">
          <ac:chgData name="Jordan Chadwick" userId="76edfd35-10b6-4755-a14d-bb97618f3602" providerId="ADAL" clId="{D99675A2-A486-4743-95E0-D227BF40709E}" dt="2021-09-09T12:45:26.310" v="11894" actId="21"/>
          <ac:picMkLst>
            <pc:docMk/>
            <pc:sldMk cId="2698620083" sldId="352"/>
            <ac:picMk id="1027" creationId="{6086AB5E-0C61-4B87-AAEC-742EC6519C16}"/>
          </ac:picMkLst>
        </pc:picChg>
      </pc:sldChg>
      <pc:sldChg chg="addSp delSp modSp del mod modNotesTx">
        <pc:chgData name="Jordan Chadwick" userId="76edfd35-10b6-4755-a14d-bb97618f3602" providerId="ADAL" clId="{D99675A2-A486-4743-95E0-D227BF40709E}" dt="2021-08-25T19:41:14.052" v="8298" actId="2696"/>
        <pc:sldMkLst>
          <pc:docMk/>
          <pc:sldMk cId="1653844488" sldId="353"/>
        </pc:sldMkLst>
        <pc:spChg chg="mod">
          <ac:chgData name="Jordan Chadwick" userId="76edfd35-10b6-4755-a14d-bb97618f3602" providerId="ADAL" clId="{D99675A2-A486-4743-95E0-D227BF40709E}" dt="2021-08-12T14:14:08.968" v="5760" actId="20577"/>
          <ac:spMkLst>
            <pc:docMk/>
            <pc:sldMk cId="1653844488" sldId="353"/>
            <ac:spMk id="2" creationId="{4957A49B-11CA-4143-9008-DDE3F1569D76}"/>
          </ac:spMkLst>
        </pc:spChg>
        <pc:spChg chg="add del mod">
          <ac:chgData name="Jordan Chadwick" userId="76edfd35-10b6-4755-a14d-bb97618f3602" providerId="ADAL" clId="{D99675A2-A486-4743-95E0-D227BF40709E}" dt="2021-08-12T14:14:34.517" v="5782"/>
          <ac:spMkLst>
            <pc:docMk/>
            <pc:sldMk cId="1653844488" sldId="353"/>
            <ac:spMk id="3" creationId="{853BD415-190C-4278-AF07-E7F2703061E6}"/>
          </ac:spMkLst>
        </pc:spChg>
        <pc:spChg chg="add mod">
          <ac:chgData name="Jordan Chadwick" userId="76edfd35-10b6-4755-a14d-bb97618f3602" providerId="ADAL" clId="{D99675A2-A486-4743-95E0-D227BF40709E}" dt="2021-08-25T19:20:29.240" v="6845" actId="20577"/>
          <ac:spMkLst>
            <pc:docMk/>
            <pc:sldMk cId="1653844488" sldId="353"/>
            <ac:spMk id="5" creationId="{0FEB6FA1-9F42-450C-A3C9-89B78DA2F751}"/>
          </ac:spMkLst>
        </pc:spChg>
        <pc:picChg chg="add mod">
          <ac:chgData name="Jordan Chadwick" userId="76edfd35-10b6-4755-a14d-bb97618f3602" providerId="ADAL" clId="{D99675A2-A486-4743-95E0-D227BF40709E}" dt="2021-08-25T19:18:31.682" v="6688" actId="1076"/>
          <ac:picMkLst>
            <pc:docMk/>
            <pc:sldMk cId="1653844488" sldId="353"/>
            <ac:picMk id="6" creationId="{F44AA6EA-D0B4-4989-AACE-5E69A5BD058A}"/>
          </ac:picMkLst>
        </pc:picChg>
        <pc:picChg chg="add mod">
          <ac:chgData name="Jordan Chadwick" userId="76edfd35-10b6-4755-a14d-bb97618f3602" providerId="ADAL" clId="{D99675A2-A486-4743-95E0-D227BF40709E}" dt="2021-08-25T19:18:33.970" v="6689" actId="1076"/>
          <ac:picMkLst>
            <pc:docMk/>
            <pc:sldMk cId="1653844488" sldId="353"/>
            <ac:picMk id="7" creationId="{D23473D1-0EB6-43F1-8D8D-A0F3FE8163F4}"/>
          </ac:picMkLst>
        </pc:picChg>
        <pc:picChg chg="add mod">
          <ac:chgData name="Jordan Chadwick" userId="76edfd35-10b6-4755-a14d-bb97618f3602" providerId="ADAL" clId="{D99675A2-A486-4743-95E0-D227BF40709E}" dt="2021-08-25T19:19:15.600" v="6777" actId="1076"/>
          <ac:picMkLst>
            <pc:docMk/>
            <pc:sldMk cId="1653844488" sldId="353"/>
            <ac:picMk id="8" creationId="{3B4EC35D-B0B2-41E5-8140-60E72F23A4E2}"/>
          </ac:picMkLst>
        </pc:picChg>
      </pc:sldChg>
      <pc:sldChg chg="addSp delSp modSp del mod modNotesTx">
        <pc:chgData name="Jordan Chadwick" userId="76edfd35-10b6-4755-a14d-bb97618f3602" providerId="ADAL" clId="{D99675A2-A486-4743-95E0-D227BF40709E}" dt="2021-08-12T13:21:23.005" v="4102" actId="2696"/>
        <pc:sldMkLst>
          <pc:docMk/>
          <pc:sldMk cId="4099810653" sldId="354"/>
        </pc:sldMkLst>
        <pc:spChg chg="mod">
          <ac:chgData name="Jordan Chadwick" userId="76edfd35-10b6-4755-a14d-bb97618f3602" providerId="ADAL" clId="{D99675A2-A486-4743-95E0-D227BF40709E}" dt="2021-08-11T20:07:35.823" v="738" actId="1076"/>
          <ac:spMkLst>
            <pc:docMk/>
            <pc:sldMk cId="4099810653" sldId="354"/>
            <ac:spMk id="7" creationId="{EB069F75-32C2-4E56-BA1B-B4F12EEFFA0A}"/>
          </ac:spMkLst>
        </pc:spChg>
        <pc:spChg chg="mod">
          <ac:chgData name="Jordan Chadwick" userId="76edfd35-10b6-4755-a14d-bb97618f3602" providerId="ADAL" clId="{D99675A2-A486-4743-95E0-D227BF40709E}" dt="2021-08-11T20:07:35.823" v="738" actId="1076"/>
          <ac:spMkLst>
            <pc:docMk/>
            <pc:sldMk cId="4099810653" sldId="354"/>
            <ac:spMk id="8" creationId="{4EE928BE-F219-4544-9E1A-CD97CB602A66}"/>
          </ac:spMkLst>
        </pc:spChg>
        <pc:spChg chg="mod">
          <ac:chgData name="Jordan Chadwick" userId="76edfd35-10b6-4755-a14d-bb97618f3602" providerId="ADAL" clId="{D99675A2-A486-4743-95E0-D227BF40709E}" dt="2021-08-11T20:07:35.823" v="738" actId="1076"/>
          <ac:spMkLst>
            <pc:docMk/>
            <pc:sldMk cId="4099810653" sldId="354"/>
            <ac:spMk id="9" creationId="{915CFB30-66FD-47AB-948D-C963953B657B}"/>
          </ac:spMkLst>
        </pc:spChg>
        <pc:spChg chg="mod">
          <ac:chgData name="Jordan Chadwick" userId="76edfd35-10b6-4755-a14d-bb97618f3602" providerId="ADAL" clId="{D99675A2-A486-4743-95E0-D227BF40709E}" dt="2021-08-11T20:07:35.823" v="738" actId="1076"/>
          <ac:spMkLst>
            <pc:docMk/>
            <pc:sldMk cId="4099810653" sldId="354"/>
            <ac:spMk id="10" creationId="{5F7F27DD-F347-4EDB-B79E-7E9FD43C9B5B}"/>
          </ac:spMkLst>
        </pc:spChg>
        <pc:spChg chg="mod">
          <ac:chgData name="Jordan Chadwick" userId="76edfd35-10b6-4755-a14d-bb97618f3602" providerId="ADAL" clId="{D99675A2-A486-4743-95E0-D227BF40709E}" dt="2021-08-11T20:07:35.823" v="738" actId="1076"/>
          <ac:spMkLst>
            <pc:docMk/>
            <pc:sldMk cId="4099810653" sldId="354"/>
            <ac:spMk id="11" creationId="{30D0CE30-E400-4CD3-9437-625272A6BC8D}"/>
          </ac:spMkLst>
        </pc:spChg>
        <pc:spChg chg="mod">
          <ac:chgData name="Jordan Chadwick" userId="76edfd35-10b6-4755-a14d-bb97618f3602" providerId="ADAL" clId="{D99675A2-A486-4743-95E0-D227BF40709E}" dt="2021-08-11T20:07:35.823" v="738" actId="1076"/>
          <ac:spMkLst>
            <pc:docMk/>
            <pc:sldMk cId="4099810653" sldId="354"/>
            <ac:spMk id="12" creationId="{902C518E-5D4E-4A4A-9DBA-C61F53512731}"/>
          </ac:spMkLst>
        </pc:spChg>
        <pc:spChg chg="mod">
          <ac:chgData name="Jordan Chadwick" userId="76edfd35-10b6-4755-a14d-bb97618f3602" providerId="ADAL" clId="{D99675A2-A486-4743-95E0-D227BF40709E}" dt="2021-08-11T20:07:35.823" v="738" actId="1076"/>
          <ac:spMkLst>
            <pc:docMk/>
            <pc:sldMk cId="4099810653" sldId="354"/>
            <ac:spMk id="14" creationId="{27168FB0-8315-44AE-910F-57BDE34AF75C}"/>
          </ac:spMkLst>
        </pc:spChg>
        <pc:spChg chg="mod">
          <ac:chgData name="Jordan Chadwick" userId="76edfd35-10b6-4755-a14d-bb97618f3602" providerId="ADAL" clId="{D99675A2-A486-4743-95E0-D227BF40709E}" dt="2021-08-11T20:07:35.823" v="738" actId="1076"/>
          <ac:spMkLst>
            <pc:docMk/>
            <pc:sldMk cId="4099810653" sldId="354"/>
            <ac:spMk id="15" creationId="{5FF850AF-ACF6-4579-9467-67DD29D207DB}"/>
          </ac:spMkLst>
        </pc:spChg>
        <pc:spChg chg="del">
          <ac:chgData name="Jordan Chadwick" userId="76edfd35-10b6-4755-a14d-bb97618f3602" providerId="ADAL" clId="{D99675A2-A486-4743-95E0-D227BF40709E}" dt="2021-08-11T20:06:27.046" v="560" actId="478"/>
          <ac:spMkLst>
            <pc:docMk/>
            <pc:sldMk cId="4099810653" sldId="354"/>
            <ac:spMk id="17" creationId="{90F71206-DDD2-461B-82E5-C55A6CAEBC6A}"/>
          </ac:spMkLst>
        </pc:spChg>
        <pc:spChg chg="add mod">
          <ac:chgData name="Jordan Chadwick" userId="76edfd35-10b6-4755-a14d-bb97618f3602" providerId="ADAL" clId="{D99675A2-A486-4743-95E0-D227BF40709E}" dt="2021-08-11T20:07:35.823" v="738" actId="1076"/>
          <ac:spMkLst>
            <pc:docMk/>
            <pc:sldMk cId="4099810653" sldId="354"/>
            <ac:spMk id="19" creationId="{65E0F601-5979-4E2E-847A-43B77693468E}"/>
          </ac:spMkLst>
        </pc:spChg>
        <pc:spChg chg="add mod">
          <ac:chgData name="Jordan Chadwick" userId="76edfd35-10b6-4755-a14d-bb97618f3602" providerId="ADAL" clId="{D99675A2-A486-4743-95E0-D227BF40709E}" dt="2021-08-11T20:07:35.823" v="738" actId="1076"/>
          <ac:spMkLst>
            <pc:docMk/>
            <pc:sldMk cId="4099810653" sldId="354"/>
            <ac:spMk id="20" creationId="{3C0B83EE-232E-4C40-A77A-DFAB86A18CCE}"/>
          </ac:spMkLst>
        </pc:spChg>
        <pc:spChg chg="add mod">
          <ac:chgData name="Jordan Chadwick" userId="76edfd35-10b6-4755-a14d-bb97618f3602" providerId="ADAL" clId="{D99675A2-A486-4743-95E0-D227BF40709E}" dt="2021-08-11T20:07:35.823" v="738" actId="1076"/>
          <ac:spMkLst>
            <pc:docMk/>
            <pc:sldMk cId="4099810653" sldId="354"/>
            <ac:spMk id="21" creationId="{F7415D7D-4BC7-4B3F-8A23-C32F29DEE8C0}"/>
          </ac:spMkLst>
        </pc:spChg>
        <pc:spChg chg="add mod">
          <ac:chgData name="Jordan Chadwick" userId="76edfd35-10b6-4755-a14d-bb97618f3602" providerId="ADAL" clId="{D99675A2-A486-4743-95E0-D227BF40709E}" dt="2021-08-11T20:07:35.823" v="738" actId="1076"/>
          <ac:spMkLst>
            <pc:docMk/>
            <pc:sldMk cId="4099810653" sldId="354"/>
            <ac:spMk id="22" creationId="{B99C7643-6FFB-433B-8AA5-B83A1F35BCC3}"/>
          </ac:spMkLst>
        </pc:spChg>
        <pc:spChg chg="add mod">
          <ac:chgData name="Jordan Chadwick" userId="76edfd35-10b6-4755-a14d-bb97618f3602" providerId="ADAL" clId="{D99675A2-A486-4743-95E0-D227BF40709E}" dt="2021-08-11T20:07:35.823" v="738" actId="1076"/>
          <ac:spMkLst>
            <pc:docMk/>
            <pc:sldMk cId="4099810653" sldId="354"/>
            <ac:spMk id="23" creationId="{E5D68959-ED9C-4CAB-93F8-B19A2873CBA8}"/>
          </ac:spMkLst>
        </pc:spChg>
        <pc:spChg chg="add mod">
          <ac:chgData name="Jordan Chadwick" userId="76edfd35-10b6-4755-a14d-bb97618f3602" providerId="ADAL" clId="{D99675A2-A486-4743-95E0-D227BF40709E}" dt="2021-08-11T20:08:08.783" v="755" actId="1076"/>
          <ac:spMkLst>
            <pc:docMk/>
            <pc:sldMk cId="4099810653" sldId="354"/>
            <ac:spMk id="24" creationId="{479DECB3-7708-4FA2-8B59-23239078489E}"/>
          </ac:spMkLst>
        </pc:spChg>
        <pc:picChg chg="mod">
          <ac:chgData name="Jordan Chadwick" userId="76edfd35-10b6-4755-a14d-bb97618f3602" providerId="ADAL" clId="{D99675A2-A486-4743-95E0-D227BF40709E}" dt="2021-08-11T20:07:35.823" v="738" actId="1076"/>
          <ac:picMkLst>
            <pc:docMk/>
            <pc:sldMk cId="4099810653" sldId="354"/>
            <ac:picMk id="5" creationId="{940A3304-B9A2-4DE0-8A34-2993A48FA0C8}"/>
          </ac:picMkLst>
        </pc:picChg>
        <pc:picChg chg="mod">
          <ac:chgData name="Jordan Chadwick" userId="76edfd35-10b6-4755-a14d-bb97618f3602" providerId="ADAL" clId="{D99675A2-A486-4743-95E0-D227BF40709E}" dt="2021-08-11T20:07:35.823" v="738" actId="1076"/>
          <ac:picMkLst>
            <pc:docMk/>
            <pc:sldMk cId="4099810653" sldId="354"/>
            <ac:picMk id="6" creationId="{AD508178-3D4D-49DA-90B3-41F8E8DA70CD}"/>
          </ac:picMkLst>
        </pc:picChg>
        <pc:picChg chg="mod">
          <ac:chgData name="Jordan Chadwick" userId="76edfd35-10b6-4755-a14d-bb97618f3602" providerId="ADAL" clId="{D99675A2-A486-4743-95E0-D227BF40709E}" dt="2021-08-11T20:07:35.823" v="738" actId="1076"/>
          <ac:picMkLst>
            <pc:docMk/>
            <pc:sldMk cId="4099810653" sldId="354"/>
            <ac:picMk id="16" creationId="{F00D1706-2F90-482C-BE06-D71FD4352AC3}"/>
          </ac:picMkLst>
        </pc:picChg>
        <pc:picChg chg="mod">
          <ac:chgData name="Jordan Chadwick" userId="76edfd35-10b6-4755-a14d-bb97618f3602" providerId="ADAL" clId="{D99675A2-A486-4743-95E0-D227BF40709E}" dt="2021-08-11T20:07:35.823" v="738" actId="1076"/>
          <ac:picMkLst>
            <pc:docMk/>
            <pc:sldMk cId="4099810653" sldId="354"/>
            <ac:picMk id="1026" creationId="{75954E55-B4F6-457F-B295-5FCBA5818377}"/>
          </ac:picMkLst>
        </pc:picChg>
      </pc:sldChg>
      <pc:sldChg chg="addSp delSp modSp add mod ord modNotesTx">
        <pc:chgData name="Jordan Chadwick" userId="76edfd35-10b6-4755-a14d-bb97618f3602" providerId="ADAL" clId="{D99675A2-A486-4743-95E0-D227BF40709E}" dt="2021-08-25T20:21:27.383" v="10537" actId="20577"/>
        <pc:sldMkLst>
          <pc:docMk/>
          <pc:sldMk cId="1331206266" sldId="355"/>
        </pc:sldMkLst>
        <pc:spChg chg="mod">
          <ac:chgData name="Jordan Chadwick" userId="76edfd35-10b6-4755-a14d-bb97618f3602" providerId="ADAL" clId="{D99675A2-A486-4743-95E0-D227BF40709E}" dt="2021-08-12T13:21:06.046" v="4097" actId="20577"/>
          <ac:spMkLst>
            <pc:docMk/>
            <pc:sldMk cId="1331206266" sldId="355"/>
            <ac:spMk id="2" creationId="{9A8A3DAF-4FFD-4AF1-ABF0-C4ACA271F528}"/>
          </ac:spMkLst>
        </pc:spChg>
        <pc:spChg chg="add del mod">
          <ac:chgData name="Jordan Chadwick" userId="76edfd35-10b6-4755-a14d-bb97618f3602" providerId="ADAL" clId="{D99675A2-A486-4743-95E0-D227BF40709E}" dt="2021-08-12T13:21:12.120" v="4099" actId="478"/>
          <ac:spMkLst>
            <pc:docMk/>
            <pc:sldMk cId="1331206266" sldId="355"/>
            <ac:spMk id="3" creationId="{BF09292A-0EF6-46B5-8C84-D1B5BC9952CC}"/>
          </ac:spMkLst>
        </pc:spChg>
        <pc:spChg chg="add mod">
          <ac:chgData name="Jordan Chadwick" userId="76edfd35-10b6-4755-a14d-bb97618f3602" providerId="ADAL" clId="{D99675A2-A486-4743-95E0-D227BF40709E}" dt="2021-08-25T20:21:27.383" v="10537" actId="20577"/>
          <ac:spMkLst>
            <pc:docMk/>
            <pc:sldMk cId="1331206266" sldId="355"/>
            <ac:spMk id="6" creationId="{BD1CA218-3D02-47CE-B305-294B00F4C610}"/>
          </ac:spMkLst>
        </pc:spChg>
        <pc:spChg chg="del mod">
          <ac:chgData name="Jordan Chadwick" userId="76edfd35-10b6-4755-a14d-bb97618f3602" providerId="ADAL" clId="{D99675A2-A486-4743-95E0-D227BF40709E}" dt="2021-08-12T13:21:12.120" v="4099" actId="478"/>
          <ac:spMkLst>
            <pc:docMk/>
            <pc:sldMk cId="1331206266" sldId="355"/>
            <ac:spMk id="7" creationId="{EB069F75-32C2-4E56-BA1B-B4F12EEFFA0A}"/>
          </ac:spMkLst>
        </pc:spChg>
        <pc:spChg chg="del mod">
          <ac:chgData name="Jordan Chadwick" userId="76edfd35-10b6-4755-a14d-bb97618f3602" providerId="ADAL" clId="{D99675A2-A486-4743-95E0-D227BF40709E}" dt="2021-08-12T13:21:12.120" v="4099" actId="478"/>
          <ac:spMkLst>
            <pc:docMk/>
            <pc:sldMk cId="1331206266" sldId="355"/>
            <ac:spMk id="8" creationId="{4EE928BE-F219-4544-9E1A-CD97CB602A66}"/>
          </ac:spMkLst>
        </pc:spChg>
        <pc:spChg chg="del mod">
          <ac:chgData name="Jordan Chadwick" userId="76edfd35-10b6-4755-a14d-bb97618f3602" providerId="ADAL" clId="{D99675A2-A486-4743-95E0-D227BF40709E}" dt="2021-08-12T13:21:12.120" v="4099" actId="478"/>
          <ac:spMkLst>
            <pc:docMk/>
            <pc:sldMk cId="1331206266" sldId="355"/>
            <ac:spMk id="9" creationId="{915CFB30-66FD-47AB-948D-C963953B657B}"/>
          </ac:spMkLst>
        </pc:spChg>
        <pc:spChg chg="del mod">
          <ac:chgData name="Jordan Chadwick" userId="76edfd35-10b6-4755-a14d-bb97618f3602" providerId="ADAL" clId="{D99675A2-A486-4743-95E0-D227BF40709E}" dt="2021-08-12T13:21:12.120" v="4099" actId="478"/>
          <ac:spMkLst>
            <pc:docMk/>
            <pc:sldMk cId="1331206266" sldId="355"/>
            <ac:spMk id="10" creationId="{5F7F27DD-F347-4EDB-B79E-7E9FD43C9B5B}"/>
          </ac:spMkLst>
        </pc:spChg>
        <pc:spChg chg="del mod">
          <ac:chgData name="Jordan Chadwick" userId="76edfd35-10b6-4755-a14d-bb97618f3602" providerId="ADAL" clId="{D99675A2-A486-4743-95E0-D227BF40709E}" dt="2021-08-12T13:21:12.120" v="4099" actId="478"/>
          <ac:spMkLst>
            <pc:docMk/>
            <pc:sldMk cId="1331206266" sldId="355"/>
            <ac:spMk id="11" creationId="{30D0CE30-E400-4CD3-9437-625272A6BC8D}"/>
          </ac:spMkLst>
        </pc:spChg>
        <pc:spChg chg="del mod">
          <ac:chgData name="Jordan Chadwick" userId="76edfd35-10b6-4755-a14d-bb97618f3602" providerId="ADAL" clId="{D99675A2-A486-4743-95E0-D227BF40709E}" dt="2021-08-12T13:21:12.120" v="4099" actId="478"/>
          <ac:spMkLst>
            <pc:docMk/>
            <pc:sldMk cId="1331206266" sldId="355"/>
            <ac:spMk id="12" creationId="{902C518E-5D4E-4A4A-9DBA-C61F53512731}"/>
          </ac:spMkLst>
        </pc:spChg>
        <pc:spChg chg="del mod">
          <ac:chgData name="Jordan Chadwick" userId="76edfd35-10b6-4755-a14d-bb97618f3602" providerId="ADAL" clId="{D99675A2-A486-4743-95E0-D227BF40709E}" dt="2021-08-12T13:21:12.120" v="4099" actId="478"/>
          <ac:spMkLst>
            <pc:docMk/>
            <pc:sldMk cId="1331206266" sldId="355"/>
            <ac:spMk id="14" creationId="{27168FB0-8315-44AE-910F-57BDE34AF75C}"/>
          </ac:spMkLst>
        </pc:spChg>
        <pc:spChg chg="del mod">
          <ac:chgData name="Jordan Chadwick" userId="76edfd35-10b6-4755-a14d-bb97618f3602" providerId="ADAL" clId="{D99675A2-A486-4743-95E0-D227BF40709E}" dt="2021-08-12T13:21:12.120" v="4099" actId="478"/>
          <ac:spMkLst>
            <pc:docMk/>
            <pc:sldMk cId="1331206266" sldId="355"/>
            <ac:spMk id="15" creationId="{5FF850AF-ACF6-4579-9467-67DD29D207DB}"/>
          </ac:spMkLst>
        </pc:spChg>
        <pc:spChg chg="del">
          <ac:chgData name="Jordan Chadwick" userId="76edfd35-10b6-4755-a14d-bb97618f3602" providerId="ADAL" clId="{D99675A2-A486-4743-95E0-D227BF40709E}" dt="2021-08-11T20:03:09.548" v="49" actId="478"/>
          <ac:spMkLst>
            <pc:docMk/>
            <pc:sldMk cId="1331206266" sldId="355"/>
            <ac:spMk id="20" creationId="{E314A4E5-9828-4DC3-9E9A-561375D139A0}"/>
          </ac:spMkLst>
        </pc:spChg>
        <pc:spChg chg="del">
          <ac:chgData name="Jordan Chadwick" userId="76edfd35-10b6-4755-a14d-bb97618f3602" providerId="ADAL" clId="{D99675A2-A486-4743-95E0-D227BF40709E}" dt="2021-08-11T20:03:11.036" v="50" actId="478"/>
          <ac:spMkLst>
            <pc:docMk/>
            <pc:sldMk cId="1331206266" sldId="355"/>
            <ac:spMk id="21" creationId="{5A7CBDF7-5EDF-43F3-B3A1-0716B6C21518}"/>
          </ac:spMkLst>
        </pc:spChg>
        <pc:spChg chg="del">
          <ac:chgData name="Jordan Chadwick" userId="76edfd35-10b6-4755-a14d-bb97618f3602" providerId="ADAL" clId="{D99675A2-A486-4743-95E0-D227BF40709E}" dt="2021-08-11T20:03:13.548" v="52" actId="478"/>
          <ac:spMkLst>
            <pc:docMk/>
            <pc:sldMk cId="1331206266" sldId="355"/>
            <ac:spMk id="22" creationId="{50430232-68A9-44C7-87DE-45C7A16852F2}"/>
          </ac:spMkLst>
        </pc:spChg>
        <pc:spChg chg="del">
          <ac:chgData name="Jordan Chadwick" userId="76edfd35-10b6-4755-a14d-bb97618f3602" providerId="ADAL" clId="{D99675A2-A486-4743-95E0-D227BF40709E}" dt="2021-08-11T20:03:12.485" v="51" actId="478"/>
          <ac:spMkLst>
            <pc:docMk/>
            <pc:sldMk cId="1331206266" sldId="355"/>
            <ac:spMk id="23" creationId="{EED9C39B-C06D-4DAD-8EE8-DB55FC52037E}"/>
          </ac:spMkLst>
        </pc:spChg>
        <pc:spChg chg="del">
          <ac:chgData name="Jordan Chadwick" userId="76edfd35-10b6-4755-a14d-bb97618f3602" providerId="ADAL" clId="{D99675A2-A486-4743-95E0-D227BF40709E}" dt="2021-08-11T20:03:14.732" v="53" actId="478"/>
          <ac:spMkLst>
            <pc:docMk/>
            <pc:sldMk cId="1331206266" sldId="355"/>
            <ac:spMk id="25" creationId="{ADC94420-22A6-4EBB-93DE-5B5367FD77BC}"/>
          </ac:spMkLst>
        </pc:spChg>
        <pc:picChg chg="del mod">
          <ac:chgData name="Jordan Chadwick" userId="76edfd35-10b6-4755-a14d-bb97618f3602" providerId="ADAL" clId="{D99675A2-A486-4743-95E0-D227BF40709E}" dt="2021-08-12T13:21:12.120" v="4099" actId="478"/>
          <ac:picMkLst>
            <pc:docMk/>
            <pc:sldMk cId="1331206266" sldId="355"/>
            <ac:picMk id="5" creationId="{940A3304-B9A2-4DE0-8A34-2993A48FA0C8}"/>
          </ac:picMkLst>
        </pc:picChg>
        <pc:picChg chg="del">
          <ac:chgData name="Jordan Chadwick" userId="76edfd35-10b6-4755-a14d-bb97618f3602" providerId="ADAL" clId="{D99675A2-A486-4743-95E0-D227BF40709E}" dt="2021-08-11T20:03:15.612" v="54" actId="478"/>
          <ac:picMkLst>
            <pc:docMk/>
            <pc:sldMk cId="1331206266" sldId="355"/>
            <ac:picMk id="1026" creationId="{75954E55-B4F6-457F-B295-5FCBA5818377}"/>
          </ac:picMkLst>
        </pc:picChg>
      </pc:sldChg>
      <pc:sldChg chg="modSp new mod">
        <pc:chgData name="Jordan Chadwick" userId="76edfd35-10b6-4755-a14d-bb97618f3602" providerId="ADAL" clId="{D99675A2-A486-4743-95E0-D227BF40709E}" dt="2021-08-12T15:01:43.474" v="5903" actId="20577"/>
        <pc:sldMkLst>
          <pc:docMk/>
          <pc:sldMk cId="1318323073" sldId="356"/>
        </pc:sldMkLst>
        <pc:spChg chg="mod">
          <ac:chgData name="Jordan Chadwick" userId="76edfd35-10b6-4755-a14d-bb97618f3602" providerId="ADAL" clId="{D99675A2-A486-4743-95E0-D227BF40709E}" dt="2021-08-12T13:59:31.146" v="5174" actId="20577"/>
          <ac:spMkLst>
            <pc:docMk/>
            <pc:sldMk cId="1318323073" sldId="356"/>
            <ac:spMk id="2" creationId="{B3033086-FA8D-41D4-84B1-FE25AF89BDD1}"/>
          </ac:spMkLst>
        </pc:spChg>
        <pc:spChg chg="mod">
          <ac:chgData name="Jordan Chadwick" userId="76edfd35-10b6-4755-a14d-bb97618f3602" providerId="ADAL" clId="{D99675A2-A486-4743-95E0-D227BF40709E}" dt="2021-08-12T15:01:43.474" v="5903" actId="20577"/>
          <ac:spMkLst>
            <pc:docMk/>
            <pc:sldMk cId="1318323073" sldId="356"/>
            <ac:spMk id="3" creationId="{58043CDA-CD28-4498-948A-4E8534C42E09}"/>
          </ac:spMkLst>
        </pc:spChg>
      </pc:sldChg>
      <pc:sldChg chg="addSp delSp modSp add del mod modNotesTx">
        <pc:chgData name="Jordan Chadwick" userId="76edfd35-10b6-4755-a14d-bb97618f3602" providerId="ADAL" clId="{D99675A2-A486-4743-95E0-D227BF40709E}" dt="2021-08-12T13:21:25.089" v="4103" actId="2696"/>
        <pc:sldMkLst>
          <pc:docMk/>
          <pc:sldMk cId="3152587548" sldId="356"/>
        </pc:sldMkLst>
        <pc:spChg chg="mod">
          <ac:chgData name="Jordan Chadwick" userId="76edfd35-10b6-4755-a14d-bb97618f3602" providerId="ADAL" clId="{D99675A2-A486-4743-95E0-D227BF40709E}" dt="2021-08-11T20:13:25.546" v="890" actId="20577"/>
          <ac:spMkLst>
            <pc:docMk/>
            <pc:sldMk cId="3152587548" sldId="356"/>
            <ac:spMk id="2" creationId="{9A8A3DAF-4FFD-4AF1-ABF0-C4ACA271F528}"/>
          </ac:spMkLst>
        </pc:spChg>
        <pc:spChg chg="del">
          <ac:chgData name="Jordan Chadwick" userId="76edfd35-10b6-4755-a14d-bb97618f3602" providerId="ADAL" clId="{D99675A2-A486-4743-95E0-D227BF40709E}" dt="2021-08-11T20:09:07.465" v="772" actId="478"/>
          <ac:spMkLst>
            <pc:docMk/>
            <pc:sldMk cId="3152587548" sldId="356"/>
            <ac:spMk id="7" creationId="{EB069F75-32C2-4E56-BA1B-B4F12EEFFA0A}"/>
          </ac:spMkLst>
        </pc:spChg>
        <pc:spChg chg="del mod">
          <ac:chgData name="Jordan Chadwick" userId="76edfd35-10b6-4755-a14d-bb97618f3602" providerId="ADAL" clId="{D99675A2-A486-4743-95E0-D227BF40709E}" dt="2021-08-11T20:09:10.621" v="776" actId="478"/>
          <ac:spMkLst>
            <pc:docMk/>
            <pc:sldMk cId="3152587548" sldId="356"/>
            <ac:spMk id="8" creationId="{4EE928BE-F219-4544-9E1A-CD97CB602A66}"/>
          </ac:spMkLst>
        </pc:spChg>
        <pc:spChg chg="del">
          <ac:chgData name="Jordan Chadwick" userId="76edfd35-10b6-4755-a14d-bb97618f3602" providerId="ADAL" clId="{D99675A2-A486-4743-95E0-D227BF40709E}" dt="2021-08-11T20:09:11.192" v="777" actId="478"/>
          <ac:spMkLst>
            <pc:docMk/>
            <pc:sldMk cId="3152587548" sldId="356"/>
            <ac:spMk id="9" creationId="{915CFB30-66FD-47AB-948D-C963953B657B}"/>
          </ac:spMkLst>
        </pc:spChg>
        <pc:spChg chg="del">
          <ac:chgData name="Jordan Chadwick" userId="76edfd35-10b6-4755-a14d-bb97618f3602" providerId="ADAL" clId="{D99675A2-A486-4743-95E0-D227BF40709E}" dt="2021-08-11T20:09:13.872" v="780" actId="478"/>
          <ac:spMkLst>
            <pc:docMk/>
            <pc:sldMk cId="3152587548" sldId="356"/>
            <ac:spMk id="10" creationId="{5F7F27DD-F347-4EDB-B79E-7E9FD43C9B5B}"/>
          </ac:spMkLst>
        </pc:spChg>
        <pc:spChg chg="del">
          <ac:chgData name="Jordan Chadwick" userId="76edfd35-10b6-4755-a14d-bb97618f3602" providerId="ADAL" clId="{D99675A2-A486-4743-95E0-D227BF40709E}" dt="2021-08-11T20:09:08.912" v="774" actId="478"/>
          <ac:spMkLst>
            <pc:docMk/>
            <pc:sldMk cId="3152587548" sldId="356"/>
            <ac:spMk id="11" creationId="{30D0CE30-E400-4CD3-9437-625272A6BC8D}"/>
          </ac:spMkLst>
        </pc:spChg>
        <pc:spChg chg="del">
          <ac:chgData name="Jordan Chadwick" userId="76edfd35-10b6-4755-a14d-bb97618f3602" providerId="ADAL" clId="{D99675A2-A486-4743-95E0-D227BF40709E}" dt="2021-08-11T20:09:09.656" v="775" actId="478"/>
          <ac:spMkLst>
            <pc:docMk/>
            <pc:sldMk cId="3152587548" sldId="356"/>
            <ac:spMk id="12" creationId="{902C518E-5D4E-4A4A-9DBA-C61F53512731}"/>
          </ac:spMkLst>
        </pc:spChg>
        <pc:spChg chg="del">
          <ac:chgData name="Jordan Chadwick" userId="76edfd35-10b6-4755-a14d-bb97618f3602" providerId="ADAL" clId="{D99675A2-A486-4743-95E0-D227BF40709E}" dt="2021-08-11T20:09:11.888" v="778" actId="478"/>
          <ac:spMkLst>
            <pc:docMk/>
            <pc:sldMk cId="3152587548" sldId="356"/>
            <ac:spMk id="14" creationId="{27168FB0-8315-44AE-910F-57BDE34AF75C}"/>
          </ac:spMkLst>
        </pc:spChg>
        <pc:spChg chg="del">
          <ac:chgData name="Jordan Chadwick" userId="76edfd35-10b6-4755-a14d-bb97618f3602" providerId="ADAL" clId="{D99675A2-A486-4743-95E0-D227BF40709E}" dt="2021-08-11T20:09:12.528" v="779" actId="478"/>
          <ac:spMkLst>
            <pc:docMk/>
            <pc:sldMk cId="3152587548" sldId="356"/>
            <ac:spMk id="15" creationId="{5FF850AF-ACF6-4579-9467-67DD29D207DB}"/>
          </ac:spMkLst>
        </pc:spChg>
        <pc:spChg chg="mod">
          <ac:chgData name="Jordan Chadwick" userId="76edfd35-10b6-4755-a14d-bb97618f3602" providerId="ADAL" clId="{D99675A2-A486-4743-95E0-D227BF40709E}" dt="2021-08-11T20:13:16.986" v="881" actId="1076"/>
          <ac:spMkLst>
            <pc:docMk/>
            <pc:sldMk cId="3152587548" sldId="356"/>
            <ac:spMk id="19" creationId="{65E0F601-5979-4E2E-847A-43B77693468E}"/>
          </ac:spMkLst>
        </pc:spChg>
        <pc:spChg chg="mod">
          <ac:chgData name="Jordan Chadwick" userId="76edfd35-10b6-4755-a14d-bb97618f3602" providerId="ADAL" clId="{D99675A2-A486-4743-95E0-D227BF40709E}" dt="2021-08-11T20:13:16.986" v="881" actId="1076"/>
          <ac:spMkLst>
            <pc:docMk/>
            <pc:sldMk cId="3152587548" sldId="356"/>
            <ac:spMk id="20" creationId="{3C0B83EE-232E-4C40-A77A-DFAB86A18CCE}"/>
          </ac:spMkLst>
        </pc:spChg>
        <pc:spChg chg="mod">
          <ac:chgData name="Jordan Chadwick" userId="76edfd35-10b6-4755-a14d-bb97618f3602" providerId="ADAL" clId="{D99675A2-A486-4743-95E0-D227BF40709E}" dt="2021-08-11T20:13:16.986" v="881" actId="1076"/>
          <ac:spMkLst>
            <pc:docMk/>
            <pc:sldMk cId="3152587548" sldId="356"/>
            <ac:spMk id="21" creationId="{F7415D7D-4BC7-4B3F-8A23-C32F29DEE8C0}"/>
          </ac:spMkLst>
        </pc:spChg>
        <pc:spChg chg="mod">
          <ac:chgData name="Jordan Chadwick" userId="76edfd35-10b6-4755-a14d-bb97618f3602" providerId="ADAL" clId="{D99675A2-A486-4743-95E0-D227BF40709E}" dt="2021-08-11T20:13:16.986" v="881" actId="1076"/>
          <ac:spMkLst>
            <pc:docMk/>
            <pc:sldMk cId="3152587548" sldId="356"/>
            <ac:spMk id="22" creationId="{B99C7643-6FFB-433B-8AA5-B83A1F35BCC3}"/>
          </ac:spMkLst>
        </pc:spChg>
        <pc:spChg chg="mod">
          <ac:chgData name="Jordan Chadwick" userId="76edfd35-10b6-4755-a14d-bb97618f3602" providerId="ADAL" clId="{D99675A2-A486-4743-95E0-D227BF40709E}" dt="2021-08-11T20:13:16.986" v="881" actId="1076"/>
          <ac:spMkLst>
            <pc:docMk/>
            <pc:sldMk cId="3152587548" sldId="356"/>
            <ac:spMk id="23" creationId="{E5D68959-ED9C-4CAB-93F8-B19A2873CBA8}"/>
          </ac:spMkLst>
        </pc:spChg>
        <pc:spChg chg="mod">
          <ac:chgData name="Jordan Chadwick" userId="76edfd35-10b6-4755-a14d-bb97618f3602" providerId="ADAL" clId="{D99675A2-A486-4743-95E0-D227BF40709E}" dt="2021-08-11T20:10:23.480" v="792" actId="1076"/>
          <ac:spMkLst>
            <pc:docMk/>
            <pc:sldMk cId="3152587548" sldId="356"/>
            <ac:spMk id="24" creationId="{479DECB3-7708-4FA2-8B59-23239078489E}"/>
          </ac:spMkLst>
        </pc:spChg>
        <pc:spChg chg="add mod">
          <ac:chgData name="Jordan Chadwick" userId="76edfd35-10b6-4755-a14d-bb97618f3602" providerId="ADAL" clId="{D99675A2-A486-4743-95E0-D227BF40709E}" dt="2021-08-11T20:13:16.986" v="881" actId="1076"/>
          <ac:spMkLst>
            <pc:docMk/>
            <pc:sldMk cId="3152587548" sldId="356"/>
            <ac:spMk id="25" creationId="{B0C1FF5F-1AA1-4CEC-BAF7-0FF00F06B6C7}"/>
          </ac:spMkLst>
        </pc:spChg>
        <pc:spChg chg="add mod">
          <ac:chgData name="Jordan Chadwick" userId="76edfd35-10b6-4755-a14d-bb97618f3602" providerId="ADAL" clId="{D99675A2-A486-4743-95E0-D227BF40709E}" dt="2021-08-11T20:13:16.986" v="881" actId="1076"/>
          <ac:spMkLst>
            <pc:docMk/>
            <pc:sldMk cId="3152587548" sldId="356"/>
            <ac:spMk id="26" creationId="{7327A363-C71E-4CF9-8383-C5054E8B7C97}"/>
          </ac:spMkLst>
        </pc:spChg>
        <pc:spChg chg="add mod">
          <ac:chgData name="Jordan Chadwick" userId="76edfd35-10b6-4755-a14d-bb97618f3602" providerId="ADAL" clId="{D99675A2-A486-4743-95E0-D227BF40709E}" dt="2021-08-11T20:14:46.379" v="1042" actId="20577"/>
          <ac:spMkLst>
            <pc:docMk/>
            <pc:sldMk cId="3152587548" sldId="356"/>
            <ac:spMk id="27" creationId="{66219F12-3A11-42FC-ACB7-51628C9C7FB4}"/>
          </ac:spMkLst>
        </pc:spChg>
        <pc:graphicFrameChg chg="add mod modGraphic">
          <ac:chgData name="Jordan Chadwick" userId="76edfd35-10b6-4755-a14d-bb97618f3602" providerId="ADAL" clId="{D99675A2-A486-4743-95E0-D227BF40709E}" dt="2021-08-11T20:34:50.934" v="3960" actId="113"/>
          <ac:graphicFrameMkLst>
            <pc:docMk/>
            <pc:sldMk cId="3152587548" sldId="356"/>
            <ac:graphicFrameMk id="3" creationId="{9B4ED137-5EDF-40F0-BB77-C76619A7DAF8}"/>
          </ac:graphicFrameMkLst>
        </pc:graphicFrameChg>
        <pc:picChg chg="mod">
          <ac:chgData name="Jordan Chadwick" userId="76edfd35-10b6-4755-a14d-bb97618f3602" providerId="ADAL" clId="{D99675A2-A486-4743-95E0-D227BF40709E}" dt="2021-08-11T20:10:23.480" v="792" actId="1076"/>
          <ac:picMkLst>
            <pc:docMk/>
            <pc:sldMk cId="3152587548" sldId="356"/>
            <ac:picMk id="5" creationId="{940A3304-B9A2-4DE0-8A34-2993A48FA0C8}"/>
          </ac:picMkLst>
        </pc:picChg>
        <pc:picChg chg="mod">
          <ac:chgData name="Jordan Chadwick" userId="76edfd35-10b6-4755-a14d-bb97618f3602" providerId="ADAL" clId="{D99675A2-A486-4743-95E0-D227BF40709E}" dt="2021-08-11T20:10:23.480" v="792" actId="1076"/>
          <ac:picMkLst>
            <pc:docMk/>
            <pc:sldMk cId="3152587548" sldId="356"/>
            <ac:picMk id="6" creationId="{AD508178-3D4D-49DA-90B3-41F8E8DA70CD}"/>
          </ac:picMkLst>
        </pc:picChg>
        <pc:picChg chg="mod">
          <ac:chgData name="Jordan Chadwick" userId="76edfd35-10b6-4755-a14d-bb97618f3602" providerId="ADAL" clId="{D99675A2-A486-4743-95E0-D227BF40709E}" dt="2021-08-11T20:10:23.480" v="792" actId="1076"/>
          <ac:picMkLst>
            <pc:docMk/>
            <pc:sldMk cId="3152587548" sldId="356"/>
            <ac:picMk id="16" creationId="{F00D1706-2F90-482C-BE06-D71FD4352AC3}"/>
          </ac:picMkLst>
        </pc:picChg>
        <pc:picChg chg="add mod">
          <ac:chgData name="Jordan Chadwick" userId="76edfd35-10b6-4755-a14d-bb97618f3602" providerId="ADAL" clId="{D99675A2-A486-4743-95E0-D227BF40709E}" dt="2021-08-11T20:17:06.354" v="1307" actId="207"/>
          <ac:picMkLst>
            <pc:docMk/>
            <pc:sldMk cId="3152587548" sldId="356"/>
            <ac:picMk id="17" creationId="{CACE1A8B-E813-4304-9201-9C1D198269D9}"/>
          </ac:picMkLst>
        </pc:picChg>
        <pc:picChg chg="mod">
          <ac:chgData name="Jordan Chadwick" userId="76edfd35-10b6-4755-a14d-bb97618f3602" providerId="ADAL" clId="{D99675A2-A486-4743-95E0-D227BF40709E}" dt="2021-08-11T20:13:11.970" v="880" actId="1076"/>
          <ac:picMkLst>
            <pc:docMk/>
            <pc:sldMk cId="3152587548" sldId="356"/>
            <ac:picMk id="1026" creationId="{75954E55-B4F6-457F-B295-5FCBA5818377}"/>
          </ac:picMkLst>
        </pc:picChg>
      </pc:sldChg>
      <pc:sldChg chg="addSp delSp modSp add del mod ord modNotesTx">
        <pc:chgData name="Jordan Chadwick" userId="76edfd35-10b6-4755-a14d-bb97618f3602" providerId="ADAL" clId="{D99675A2-A486-4743-95E0-D227BF40709E}" dt="2021-08-12T13:21:27.192" v="4104" actId="2696"/>
        <pc:sldMkLst>
          <pc:docMk/>
          <pc:sldMk cId="128615781" sldId="357"/>
        </pc:sldMkLst>
        <pc:spChg chg="mod">
          <ac:chgData name="Jordan Chadwick" userId="76edfd35-10b6-4755-a14d-bb97618f3602" providerId="ADAL" clId="{D99675A2-A486-4743-95E0-D227BF40709E}" dt="2021-08-11T20:26:29.800" v="2157" actId="20577"/>
          <ac:spMkLst>
            <pc:docMk/>
            <pc:sldMk cId="128615781" sldId="357"/>
            <ac:spMk id="2" creationId="{9A8A3DAF-4FFD-4AF1-ABF0-C4ACA271F528}"/>
          </ac:spMkLst>
        </pc:spChg>
        <pc:spChg chg="mod">
          <ac:chgData name="Jordan Chadwick" userId="76edfd35-10b6-4755-a14d-bb97618f3602" providerId="ADAL" clId="{D99675A2-A486-4743-95E0-D227BF40709E}" dt="2021-08-11T20:20:08.868" v="1800" actId="1076"/>
          <ac:spMkLst>
            <pc:docMk/>
            <pc:sldMk cId="128615781" sldId="357"/>
            <ac:spMk id="3" creationId="{BF09292A-0EF6-46B5-8C84-D1B5BC9952CC}"/>
          </ac:spMkLst>
        </pc:spChg>
        <pc:spChg chg="add mod">
          <ac:chgData name="Jordan Chadwick" userId="76edfd35-10b6-4755-a14d-bb97618f3602" providerId="ADAL" clId="{D99675A2-A486-4743-95E0-D227BF40709E}" dt="2021-08-11T20:26:23.815" v="2156" actId="1076"/>
          <ac:spMkLst>
            <pc:docMk/>
            <pc:sldMk cId="128615781" sldId="357"/>
            <ac:spMk id="6" creationId="{95D331AC-0481-4E4B-89D8-05F1E644919A}"/>
          </ac:spMkLst>
        </pc:spChg>
        <pc:spChg chg="mod">
          <ac:chgData name="Jordan Chadwick" userId="76edfd35-10b6-4755-a14d-bb97618f3602" providerId="ADAL" clId="{D99675A2-A486-4743-95E0-D227BF40709E}" dt="2021-08-11T20:26:15.415" v="2155" actId="1076"/>
          <ac:spMkLst>
            <pc:docMk/>
            <pc:sldMk cId="128615781" sldId="357"/>
            <ac:spMk id="7" creationId="{EB069F75-32C2-4E56-BA1B-B4F12EEFFA0A}"/>
          </ac:spMkLst>
        </pc:spChg>
        <pc:spChg chg="mod">
          <ac:chgData name="Jordan Chadwick" userId="76edfd35-10b6-4755-a14d-bb97618f3602" providerId="ADAL" clId="{D99675A2-A486-4743-95E0-D227BF40709E}" dt="2021-08-11T20:26:15.415" v="2155" actId="1076"/>
          <ac:spMkLst>
            <pc:docMk/>
            <pc:sldMk cId="128615781" sldId="357"/>
            <ac:spMk id="8" creationId="{4EE928BE-F219-4544-9E1A-CD97CB602A66}"/>
          </ac:spMkLst>
        </pc:spChg>
        <pc:spChg chg="mod">
          <ac:chgData name="Jordan Chadwick" userId="76edfd35-10b6-4755-a14d-bb97618f3602" providerId="ADAL" clId="{D99675A2-A486-4743-95E0-D227BF40709E}" dt="2021-08-11T20:26:15.415" v="2155" actId="1076"/>
          <ac:spMkLst>
            <pc:docMk/>
            <pc:sldMk cId="128615781" sldId="357"/>
            <ac:spMk id="9" creationId="{915CFB30-66FD-47AB-948D-C963953B657B}"/>
          </ac:spMkLst>
        </pc:spChg>
        <pc:spChg chg="mod">
          <ac:chgData name="Jordan Chadwick" userId="76edfd35-10b6-4755-a14d-bb97618f3602" providerId="ADAL" clId="{D99675A2-A486-4743-95E0-D227BF40709E}" dt="2021-08-11T20:26:15.415" v="2155" actId="1076"/>
          <ac:spMkLst>
            <pc:docMk/>
            <pc:sldMk cId="128615781" sldId="357"/>
            <ac:spMk id="10" creationId="{5F7F27DD-F347-4EDB-B79E-7E9FD43C9B5B}"/>
          </ac:spMkLst>
        </pc:spChg>
        <pc:spChg chg="del">
          <ac:chgData name="Jordan Chadwick" userId="76edfd35-10b6-4755-a14d-bb97618f3602" providerId="ADAL" clId="{D99675A2-A486-4743-95E0-D227BF40709E}" dt="2021-08-11T20:20:00.469" v="1796" actId="478"/>
          <ac:spMkLst>
            <pc:docMk/>
            <pc:sldMk cId="128615781" sldId="357"/>
            <ac:spMk id="11" creationId="{30D0CE30-E400-4CD3-9437-625272A6BC8D}"/>
          </ac:spMkLst>
        </pc:spChg>
        <pc:spChg chg="del">
          <ac:chgData name="Jordan Chadwick" userId="76edfd35-10b6-4755-a14d-bb97618f3602" providerId="ADAL" clId="{D99675A2-A486-4743-95E0-D227BF40709E}" dt="2021-08-11T20:20:01.008" v="1797" actId="478"/>
          <ac:spMkLst>
            <pc:docMk/>
            <pc:sldMk cId="128615781" sldId="357"/>
            <ac:spMk id="12" creationId="{902C518E-5D4E-4A4A-9DBA-C61F53512731}"/>
          </ac:spMkLst>
        </pc:spChg>
        <pc:spChg chg="add mod">
          <ac:chgData name="Jordan Chadwick" userId="76edfd35-10b6-4755-a14d-bb97618f3602" providerId="ADAL" clId="{D99675A2-A486-4743-95E0-D227BF40709E}" dt="2021-08-11T20:23:13.063" v="2022" actId="20577"/>
          <ac:spMkLst>
            <pc:docMk/>
            <pc:sldMk cId="128615781" sldId="357"/>
            <ac:spMk id="13" creationId="{095F054E-ECA5-476A-8585-4BBB23041905}"/>
          </ac:spMkLst>
        </pc:spChg>
        <pc:spChg chg="del">
          <ac:chgData name="Jordan Chadwick" userId="76edfd35-10b6-4755-a14d-bb97618f3602" providerId="ADAL" clId="{D99675A2-A486-4743-95E0-D227BF40709E}" dt="2021-08-11T20:20:01.573" v="1798" actId="478"/>
          <ac:spMkLst>
            <pc:docMk/>
            <pc:sldMk cId="128615781" sldId="357"/>
            <ac:spMk id="14" creationId="{27168FB0-8315-44AE-910F-57BDE34AF75C}"/>
          </ac:spMkLst>
        </pc:spChg>
        <pc:spChg chg="del">
          <ac:chgData name="Jordan Chadwick" userId="76edfd35-10b6-4755-a14d-bb97618f3602" providerId="ADAL" clId="{D99675A2-A486-4743-95E0-D227BF40709E}" dt="2021-08-11T20:20:02.205" v="1799" actId="478"/>
          <ac:spMkLst>
            <pc:docMk/>
            <pc:sldMk cId="128615781" sldId="357"/>
            <ac:spMk id="15" creationId="{5FF850AF-ACF6-4579-9467-67DD29D207DB}"/>
          </ac:spMkLst>
        </pc:spChg>
        <pc:spChg chg="add mod">
          <ac:chgData name="Jordan Chadwick" userId="76edfd35-10b6-4755-a14d-bb97618f3602" providerId="ADAL" clId="{D99675A2-A486-4743-95E0-D227BF40709E}" dt="2021-08-11T20:27:32.271" v="2253" actId="1076"/>
          <ac:spMkLst>
            <pc:docMk/>
            <pc:sldMk cId="128615781" sldId="357"/>
            <ac:spMk id="16" creationId="{99643A80-FC63-4E30-9FD0-E00A04C83963}"/>
          </ac:spMkLst>
        </pc:spChg>
        <pc:spChg chg="add mod">
          <ac:chgData name="Jordan Chadwick" userId="76edfd35-10b6-4755-a14d-bb97618f3602" providerId="ADAL" clId="{D99675A2-A486-4743-95E0-D227BF40709E}" dt="2021-08-11T20:22:58.023" v="2003" actId="20577"/>
          <ac:spMkLst>
            <pc:docMk/>
            <pc:sldMk cId="128615781" sldId="357"/>
            <ac:spMk id="18" creationId="{BE5A21F5-36ED-4098-873F-7F5E85FC4DB2}"/>
          </ac:spMkLst>
        </pc:spChg>
        <pc:spChg chg="add mod">
          <ac:chgData name="Jordan Chadwick" userId="76edfd35-10b6-4755-a14d-bb97618f3602" providerId="ADAL" clId="{D99675A2-A486-4743-95E0-D227BF40709E}" dt="2021-08-11T20:25:33.193" v="2145" actId="6549"/>
          <ac:spMkLst>
            <pc:docMk/>
            <pc:sldMk cId="128615781" sldId="357"/>
            <ac:spMk id="19" creationId="{053B3305-13EB-4511-B8E3-D4045FEDA43F}"/>
          </ac:spMkLst>
        </pc:spChg>
        <pc:picChg chg="mod">
          <ac:chgData name="Jordan Chadwick" userId="76edfd35-10b6-4755-a14d-bb97618f3602" providerId="ADAL" clId="{D99675A2-A486-4743-95E0-D227BF40709E}" dt="2021-08-11T20:20:08.868" v="1800" actId="1076"/>
          <ac:picMkLst>
            <pc:docMk/>
            <pc:sldMk cId="128615781" sldId="357"/>
            <ac:picMk id="5" creationId="{940A3304-B9A2-4DE0-8A34-2993A48FA0C8}"/>
          </ac:picMkLst>
        </pc:picChg>
        <pc:picChg chg="add del">
          <ac:chgData name="Jordan Chadwick" userId="76edfd35-10b6-4755-a14d-bb97618f3602" providerId="ADAL" clId="{D99675A2-A486-4743-95E0-D227BF40709E}" dt="2021-08-11T20:22:17.425" v="1894"/>
          <ac:picMkLst>
            <pc:docMk/>
            <pc:sldMk cId="128615781" sldId="357"/>
            <ac:picMk id="17" creationId="{7E873040-10BF-4539-AA4A-4769519F1886}"/>
          </ac:picMkLst>
        </pc:picChg>
      </pc:sldChg>
      <pc:sldChg chg="delSp modSp add del mod">
        <pc:chgData name="Jordan Chadwick" userId="76edfd35-10b6-4755-a14d-bb97618f3602" providerId="ADAL" clId="{D99675A2-A486-4743-95E0-D227BF40709E}" dt="2021-08-25T19:41:11.381" v="8297" actId="2696"/>
        <pc:sldMkLst>
          <pc:docMk/>
          <pc:sldMk cId="925914497" sldId="357"/>
        </pc:sldMkLst>
        <pc:spChg chg="mod">
          <ac:chgData name="Jordan Chadwick" userId="76edfd35-10b6-4755-a14d-bb97618f3602" providerId="ADAL" clId="{D99675A2-A486-4743-95E0-D227BF40709E}" dt="2021-08-25T19:21:48.717" v="6957" actId="14100"/>
          <ac:spMkLst>
            <pc:docMk/>
            <pc:sldMk cId="925914497" sldId="357"/>
            <ac:spMk id="5" creationId="{11A49361-D3E9-4CB6-B5DB-8644E35F12C8}"/>
          </ac:spMkLst>
        </pc:spChg>
        <pc:picChg chg="mod">
          <ac:chgData name="Jordan Chadwick" userId="76edfd35-10b6-4755-a14d-bb97618f3602" providerId="ADAL" clId="{D99675A2-A486-4743-95E0-D227BF40709E}" dt="2021-08-25T19:23:00.613" v="6965" actId="1076"/>
          <ac:picMkLst>
            <pc:docMk/>
            <pc:sldMk cId="925914497" sldId="357"/>
            <ac:picMk id="6" creationId="{017124AA-0BED-4CFE-A14F-B8D78CC2DAA4}"/>
          </ac:picMkLst>
        </pc:picChg>
        <pc:picChg chg="mod">
          <ac:chgData name="Jordan Chadwick" userId="76edfd35-10b6-4755-a14d-bb97618f3602" providerId="ADAL" clId="{D99675A2-A486-4743-95E0-D227BF40709E}" dt="2021-08-25T19:23:05.749" v="6966" actId="1076"/>
          <ac:picMkLst>
            <pc:docMk/>
            <pc:sldMk cId="925914497" sldId="357"/>
            <ac:picMk id="7" creationId="{6270BE23-E603-44BE-B1CE-D9417EC2B071}"/>
          </ac:picMkLst>
        </pc:picChg>
        <pc:picChg chg="del mod">
          <ac:chgData name="Jordan Chadwick" userId="76edfd35-10b6-4755-a14d-bb97618f3602" providerId="ADAL" clId="{D99675A2-A486-4743-95E0-D227BF40709E}" dt="2021-08-25T19:21:51.915" v="6959" actId="478"/>
          <ac:picMkLst>
            <pc:docMk/>
            <pc:sldMk cId="925914497" sldId="357"/>
            <ac:picMk id="8" creationId="{A09DFBF6-134E-410E-8B6B-D4054118ABAF}"/>
          </ac:picMkLst>
        </pc:picChg>
      </pc:sldChg>
      <pc:sldChg chg="modSp add mod">
        <pc:chgData name="Jordan Chadwick" userId="76edfd35-10b6-4755-a14d-bb97618f3602" providerId="ADAL" clId="{D99675A2-A486-4743-95E0-D227BF40709E}" dt="2021-09-10T13:44:08.285" v="13840" actId="20577"/>
        <pc:sldMkLst>
          <pc:docMk/>
          <pc:sldMk cId="2041585384" sldId="358"/>
        </pc:sldMkLst>
        <pc:spChg chg="mod">
          <ac:chgData name="Jordan Chadwick" userId="76edfd35-10b6-4755-a14d-bb97618f3602" providerId="ADAL" clId="{D99675A2-A486-4743-95E0-D227BF40709E}" dt="2021-09-10T13:44:08.285" v="13840" actId="20577"/>
          <ac:spMkLst>
            <pc:docMk/>
            <pc:sldMk cId="2041585384" sldId="358"/>
            <ac:spMk id="9" creationId="{9604914B-B329-4A98-9D4F-ABA418078651}"/>
          </ac:spMkLst>
        </pc:spChg>
      </pc:sldChg>
      <pc:sldChg chg="addSp modSp new mod">
        <pc:chgData name="Jordan Chadwick" userId="76edfd35-10b6-4755-a14d-bb97618f3602" providerId="ADAL" clId="{D99675A2-A486-4743-95E0-D227BF40709E}" dt="2021-08-25T20:18:22.502" v="10340" actId="113"/>
        <pc:sldMkLst>
          <pc:docMk/>
          <pc:sldMk cId="1460860844" sldId="359"/>
        </pc:sldMkLst>
        <pc:spChg chg="mod">
          <ac:chgData name="Jordan Chadwick" userId="76edfd35-10b6-4755-a14d-bb97618f3602" providerId="ADAL" clId="{D99675A2-A486-4743-95E0-D227BF40709E}" dt="2021-08-25T19:57:57.110" v="8409" actId="20577"/>
          <ac:spMkLst>
            <pc:docMk/>
            <pc:sldMk cId="1460860844" sldId="359"/>
            <ac:spMk id="2" creationId="{95B1CE1D-0F6A-4F4A-B92B-3908E63BDE79}"/>
          </ac:spMkLst>
        </pc:spChg>
        <pc:spChg chg="mod">
          <ac:chgData name="Jordan Chadwick" userId="76edfd35-10b6-4755-a14d-bb97618f3602" providerId="ADAL" clId="{D99675A2-A486-4743-95E0-D227BF40709E}" dt="2021-08-25T19:58:35.219" v="8450" actId="115"/>
          <ac:spMkLst>
            <pc:docMk/>
            <pc:sldMk cId="1460860844" sldId="359"/>
            <ac:spMk id="3" creationId="{45A24019-3DD6-4815-8BCA-DBE4E5C010A0}"/>
          </ac:spMkLst>
        </pc:spChg>
        <pc:spChg chg="add mod">
          <ac:chgData name="Jordan Chadwick" userId="76edfd35-10b6-4755-a14d-bb97618f3602" providerId="ADAL" clId="{D99675A2-A486-4743-95E0-D227BF40709E}" dt="2021-08-25T20:18:22.502" v="10340" actId="113"/>
          <ac:spMkLst>
            <pc:docMk/>
            <pc:sldMk cId="1460860844" sldId="359"/>
            <ac:spMk id="5" creationId="{F17F3D67-86C8-4D32-B512-0B37971467E6}"/>
          </ac:spMkLst>
        </pc:spChg>
      </pc:sldChg>
      <pc:sldChg chg="modSp add mod">
        <pc:chgData name="Jordan Chadwick" userId="76edfd35-10b6-4755-a14d-bb97618f3602" providerId="ADAL" clId="{D99675A2-A486-4743-95E0-D227BF40709E}" dt="2021-09-09T12:40:32.584" v="11568" actId="20577"/>
        <pc:sldMkLst>
          <pc:docMk/>
          <pc:sldMk cId="2031848963" sldId="360"/>
        </pc:sldMkLst>
        <pc:spChg chg="mod">
          <ac:chgData name="Jordan Chadwick" userId="76edfd35-10b6-4755-a14d-bb97618f3602" providerId="ADAL" clId="{D99675A2-A486-4743-95E0-D227BF40709E}" dt="2021-08-25T20:12:25.423" v="9438" actId="20577"/>
          <ac:spMkLst>
            <pc:docMk/>
            <pc:sldMk cId="2031848963" sldId="360"/>
            <ac:spMk id="3" creationId="{45A24019-3DD6-4815-8BCA-DBE4E5C010A0}"/>
          </ac:spMkLst>
        </pc:spChg>
        <pc:spChg chg="mod">
          <ac:chgData name="Jordan Chadwick" userId="76edfd35-10b6-4755-a14d-bb97618f3602" providerId="ADAL" clId="{D99675A2-A486-4743-95E0-D227BF40709E}" dt="2021-09-09T12:40:32.584" v="11568" actId="20577"/>
          <ac:spMkLst>
            <pc:docMk/>
            <pc:sldMk cId="2031848963" sldId="360"/>
            <ac:spMk id="5" creationId="{F17F3D67-86C8-4D32-B512-0B37971467E6}"/>
          </ac:spMkLst>
        </pc:spChg>
      </pc:sldChg>
      <pc:sldChg chg="modSp add mod">
        <pc:chgData name="Jordan Chadwick" userId="76edfd35-10b6-4755-a14d-bb97618f3602" providerId="ADAL" clId="{D99675A2-A486-4743-95E0-D227BF40709E}" dt="2021-08-25T20:19:21.654" v="10505" actId="6549"/>
        <pc:sldMkLst>
          <pc:docMk/>
          <pc:sldMk cId="1838338852" sldId="361"/>
        </pc:sldMkLst>
        <pc:spChg chg="mod">
          <ac:chgData name="Jordan Chadwick" userId="76edfd35-10b6-4755-a14d-bb97618f3602" providerId="ADAL" clId="{D99675A2-A486-4743-95E0-D227BF40709E}" dt="2021-08-25T20:13:42.848" v="9583" actId="20577"/>
          <ac:spMkLst>
            <pc:docMk/>
            <pc:sldMk cId="1838338852" sldId="361"/>
            <ac:spMk id="3" creationId="{45A24019-3DD6-4815-8BCA-DBE4E5C010A0}"/>
          </ac:spMkLst>
        </pc:spChg>
        <pc:spChg chg="mod">
          <ac:chgData name="Jordan Chadwick" userId="76edfd35-10b6-4755-a14d-bb97618f3602" providerId="ADAL" clId="{D99675A2-A486-4743-95E0-D227BF40709E}" dt="2021-08-25T20:19:21.654" v="10505" actId="6549"/>
          <ac:spMkLst>
            <pc:docMk/>
            <pc:sldMk cId="1838338852" sldId="361"/>
            <ac:spMk id="5" creationId="{F17F3D67-86C8-4D32-B512-0B37971467E6}"/>
          </ac:spMkLst>
        </pc:spChg>
      </pc:sldChg>
      <pc:sldChg chg="addSp delSp modSp add mod">
        <pc:chgData name="Jordan Chadwick" userId="76edfd35-10b6-4755-a14d-bb97618f3602" providerId="ADAL" clId="{D99675A2-A486-4743-95E0-D227BF40709E}" dt="2021-08-25T20:25:07.692" v="10932" actId="255"/>
        <pc:sldMkLst>
          <pc:docMk/>
          <pc:sldMk cId="3212565265" sldId="362"/>
        </pc:sldMkLst>
        <pc:spChg chg="mod">
          <ac:chgData name="Jordan Chadwick" userId="76edfd35-10b6-4755-a14d-bb97618f3602" providerId="ADAL" clId="{D99675A2-A486-4743-95E0-D227BF40709E}" dt="2021-08-25T20:22:31.751" v="10588" actId="20577"/>
          <ac:spMkLst>
            <pc:docMk/>
            <pc:sldMk cId="3212565265" sldId="362"/>
            <ac:spMk id="2" creationId="{95B1CE1D-0F6A-4F4A-B92B-3908E63BDE79}"/>
          </ac:spMkLst>
        </pc:spChg>
        <pc:spChg chg="del">
          <ac:chgData name="Jordan Chadwick" userId="76edfd35-10b6-4755-a14d-bb97618f3602" providerId="ADAL" clId="{D99675A2-A486-4743-95E0-D227BF40709E}" dt="2021-08-25T20:22:36.981" v="10590" actId="478"/>
          <ac:spMkLst>
            <pc:docMk/>
            <pc:sldMk cId="3212565265" sldId="362"/>
            <ac:spMk id="3" creationId="{45A24019-3DD6-4815-8BCA-DBE4E5C010A0}"/>
          </ac:spMkLst>
        </pc:spChg>
        <pc:spChg chg="del">
          <ac:chgData name="Jordan Chadwick" userId="76edfd35-10b6-4755-a14d-bb97618f3602" providerId="ADAL" clId="{D99675A2-A486-4743-95E0-D227BF40709E}" dt="2021-08-25T20:22:35.152" v="10589" actId="478"/>
          <ac:spMkLst>
            <pc:docMk/>
            <pc:sldMk cId="3212565265" sldId="362"/>
            <ac:spMk id="5" creationId="{F17F3D67-86C8-4D32-B512-0B37971467E6}"/>
          </ac:spMkLst>
        </pc:spChg>
        <pc:spChg chg="add del mod">
          <ac:chgData name="Jordan Chadwick" userId="76edfd35-10b6-4755-a14d-bb97618f3602" providerId="ADAL" clId="{D99675A2-A486-4743-95E0-D227BF40709E}" dt="2021-08-25T20:23:10.868" v="10591" actId="22"/>
          <ac:spMkLst>
            <pc:docMk/>
            <pc:sldMk cId="3212565265" sldId="362"/>
            <ac:spMk id="7" creationId="{93F59402-1519-4279-A6AC-48B861372CB2}"/>
          </ac:spMkLst>
        </pc:spChg>
        <pc:spChg chg="add mod">
          <ac:chgData name="Jordan Chadwick" userId="76edfd35-10b6-4755-a14d-bb97618f3602" providerId="ADAL" clId="{D99675A2-A486-4743-95E0-D227BF40709E}" dt="2021-08-25T20:25:07.692" v="10932" actId="255"/>
          <ac:spMkLst>
            <pc:docMk/>
            <pc:sldMk cId="3212565265" sldId="362"/>
            <ac:spMk id="10" creationId="{F0AC09B7-F521-44DD-9BF2-1994547E6698}"/>
          </ac:spMkLst>
        </pc:spChg>
        <pc:picChg chg="add mod ord">
          <ac:chgData name="Jordan Chadwick" userId="76edfd35-10b6-4755-a14d-bb97618f3602" providerId="ADAL" clId="{D99675A2-A486-4743-95E0-D227BF40709E}" dt="2021-08-25T20:23:33.079" v="10595" actId="1076"/>
          <ac:picMkLst>
            <pc:docMk/>
            <pc:sldMk cId="3212565265" sldId="362"/>
            <ac:picMk id="9" creationId="{A4ED0D79-9141-41C7-BD6A-84AB87B6A048}"/>
          </ac:picMkLst>
        </pc:picChg>
      </pc:sldChg>
      <pc:sldChg chg="addSp delSp modSp add mod">
        <pc:chgData name="Jordan Chadwick" userId="76edfd35-10b6-4755-a14d-bb97618f3602" providerId="ADAL" clId="{D99675A2-A486-4743-95E0-D227BF40709E}" dt="2021-09-10T13:45:40.061" v="13912" actId="20577"/>
        <pc:sldMkLst>
          <pc:docMk/>
          <pc:sldMk cId="194784657" sldId="363"/>
        </pc:sldMkLst>
        <pc:spChg chg="mod">
          <ac:chgData name="Jordan Chadwick" userId="76edfd35-10b6-4755-a14d-bb97618f3602" providerId="ADAL" clId="{D99675A2-A486-4743-95E0-D227BF40709E}" dt="2021-08-25T20:25:34.929" v="10960" actId="20577"/>
          <ac:spMkLst>
            <pc:docMk/>
            <pc:sldMk cId="194784657" sldId="363"/>
            <ac:spMk id="2" creationId="{95B1CE1D-0F6A-4F4A-B92B-3908E63BDE79}"/>
          </ac:spMkLst>
        </pc:spChg>
        <pc:spChg chg="del">
          <ac:chgData name="Jordan Chadwick" userId="76edfd35-10b6-4755-a14d-bb97618f3602" providerId="ADAL" clId="{D99675A2-A486-4743-95E0-D227BF40709E}" dt="2021-08-25T20:25:40.363" v="10961" actId="478"/>
          <ac:spMkLst>
            <pc:docMk/>
            <pc:sldMk cId="194784657" sldId="363"/>
            <ac:spMk id="3" creationId="{45A24019-3DD6-4815-8BCA-DBE4E5C010A0}"/>
          </ac:spMkLst>
        </pc:spChg>
        <pc:spChg chg="mod">
          <ac:chgData name="Jordan Chadwick" userId="76edfd35-10b6-4755-a14d-bb97618f3602" providerId="ADAL" clId="{D99675A2-A486-4743-95E0-D227BF40709E}" dt="2021-09-10T13:45:40.061" v="13912" actId="20577"/>
          <ac:spMkLst>
            <pc:docMk/>
            <pc:sldMk cId="194784657" sldId="363"/>
            <ac:spMk id="5" creationId="{F17F3D67-86C8-4D32-B512-0B37971467E6}"/>
          </ac:spMkLst>
        </pc:spChg>
        <pc:spChg chg="add del mod">
          <ac:chgData name="Jordan Chadwick" userId="76edfd35-10b6-4755-a14d-bb97618f3602" providerId="ADAL" clId="{D99675A2-A486-4743-95E0-D227BF40709E}" dt="2021-08-25T20:25:50.465" v="10963" actId="478"/>
          <ac:spMkLst>
            <pc:docMk/>
            <pc:sldMk cId="194784657" sldId="363"/>
            <ac:spMk id="7" creationId="{62E87374-043C-4254-9F25-0CA530D46695}"/>
          </ac:spMkLst>
        </pc:spChg>
      </pc:sldChg>
      <pc:sldChg chg="addSp delSp modSp new mod">
        <pc:chgData name="Jordan Chadwick" userId="76edfd35-10b6-4755-a14d-bb97618f3602" providerId="ADAL" clId="{D99675A2-A486-4743-95E0-D227BF40709E}" dt="2021-09-09T13:33:38.870" v="12756" actId="20577"/>
        <pc:sldMkLst>
          <pc:docMk/>
          <pc:sldMk cId="2736707928" sldId="364"/>
        </pc:sldMkLst>
        <pc:spChg chg="mod">
          <ac:chgData name="Jordan Chadwick" userId="76edfd35-10b6-4755-a14d-bb97618f3602" providerId="ADAL" clId="{D99675A2-A486-4743-95E0-D227BF40709E}" dt="2021-09-09T13:06:08.461" v="12582" actId="20577"/>
          <ac:spMkLst>
            <pc:docMk/>
            <pc:sldMk cId="2736707928" sldId="364"/>
            <ac:spMk id="2" creationId="{5EC56AE7-6261-4BA6-AC5C-0309C7CDFD18}"/>
          </ac:spMkLst>
        </pc:spChg>
        <pc:spChg chg="del mod">
          <ac:chgData name="Jordan Chadwick" userId="76edfd35-10b6-4755-a14d-bb97618f3602" providerId="ADAL" clId="{D99675A2-A486-4743-95E0-D227BF40709E}" dt="2021-09-09T12:53:40.855" v="12033" actId="478"/>
          <ac:spMkLst>
            <pc:docMk/>
            <pc:sldMk cId="2736707928" sldId="364"/>
            <ac:spMk id="3" creationId="{003D6EED-0161-4D94-8520-BB32B34FDE20}"/>
          </ac:spMkLst>
        </pc:spChg>
        <pc:spChg chg="add mod">
          <ac:chgData name="Jordan Chadwick" userId="76edfd35-10b6-4755-a14d-bb97618f3602" providerId="ADAL" clId="{D99675A2-A486-4743-95E0-D227BF40709E}" dt="2021-09-09T13:33:38.870" v="12756" actId="20577"/>
          <ac:spMkLst>
            <pc:docMk/>
            <pc:sldMk cId="2736707928" sldId="364"/>
            <ac:spMk id="7" creationId="{83106896-656C-4422-8F6B-10DF40F1F1C6}"/>
          </ac:spMkLst>
        </pc:spChg>
        <pc:picChg chg="add del mod">
          <ac:chgData name="Jordan Chadwick" userId="76edfd35-10b6-4755-a14d-bb97618f3602" providerId="ADAL" clId="{D99675A2-A486-4743-95E0-D227BF40709E}" dt="2021-09-09T13:05:13.525" v="12566" actId="478"/>
          <ac:picMkLst>
            <pc:docMk/>
            <pc:sldMk cId="2736707928" sldId="364"/>
            <ac:picMk id="6" creationId="{A3AE9410-EB73-47BF-B913-6D374723A2BF}"/>
          </ac:picMkLst>
        </pc:picChg>
        <pc:picChg chg="add mod">
          <ac:chgData name="Jordan Chadwick" userId="76edfd35-10b6-4755-a14d-bb97618f3602" providerId="ADAL" clId="{D99675A2-A486-4743-95E0-D227BF40709E}" dt="2021-09-09T13:05:50.236" v="12574" actId="208"/>
          <ac:picMkLst>
            <pc:docMk/>
            <pc:sldMk cId="2736707928" sldId="364"/>
            <ac:picMk id="9" creationId="{66004138-247A-4077-803D-36D232DBBCF0}"/>
          </ac:picMkLst>
        </pc:picChg>
      </pc:sldChg>
      <pc:sldChg chg="addSp delSp modSp new mod">
        <pc:chgData name="Jordan Chadwick" userId="76edfd35-10b6-4755-a14d-bb97618f3602" providerId="ADAL" clId="{D99675A2-A486-4743-95E0-D227BF40709E}" dt="2021-09-09T12:49:50.640" v="11940" actId="1076"/>
        <pc:sldMkLst>
          <pc:docMk/>
          <pc:sldMk cId="3586587250" sldId="365"/>
        </pc:sldMkLst>
        <pc:spChg chg="mod">
          <ac:chgData name="Jordan Chadwick" userId="76edfd35-10b6-4755-a14d-bb97618f3602" providerId="ADAL" clId="{D99675A2-A486-4743-95E0-D227BF40709E}" dt="2021-09-09T12:47:22.407" v="11919" actId="20577"/>
          <ac:spMkLst>
            <pc:docMk/>
            <pc:sldMk cId="3586587250" sldId="365"/>
            <ac:spMk id="2" creationId="{4E6615A6-64F6-4C86-B969-8AFBFD7744F2}"/>
          </ac:spMkLst>
        </pc:spChg>
        <pc:spChg chg="del">
          <ac:chgData name="Jordan Chadwick" userId="76edfd35-10b6-4755-a14d-bb97618f3602" providerId="ADAL" clId="{D99675A2-A486-4743-95E0-D227BF40709E}" dt="2021-09-09T12:45:40.176" v="11899" actId="478"/>
          <ac:spMkLst>
            <pc:docMk/>
            <pc:sldMk cId="3586587250" sldId="365"/>
            <ac:spMk id="3" creationId="{DCFAD7BD-2A41-4752-A9E0-817ABFB37A90}"/>
          </ac:spMkLst>
        </pc:spChg>
        <pc:picChg chg="add mod">
          <ac:chgData name="Jordan Chadwick" userId="76edfd35-10b6-4755-a14d-bb97618f3602" providerId="ADAL" clId="{D99675A2-A486-4743-95E0-D227BF40709E}" dt="2021-09-09T12:49:50.640" v="11940" actId="1076"/>
          <ac:picMkLst>
            <pc:docMk/>
            <pc:sldMk cId="3586587250" sldId="365"/>
            <ac:picMk id="5" creationId="{17F07389-5A89-40E7-8E01-360C2872BC1A}"/>
          </ac:picMkLst>
        </pc:picChg>
      </pc:sldChg>
      <pc:sldChg chg="addSp delSp modSp add mod modNotesTx">
        <pc:chgData name="Jordan Chadwick" userId="76edfd35-10b6-4755-a14d-bb97618f3602" providerId="ADAL" clId="{D99675A2-A486-4743-95E0-D227BF40709E}" dt="2021-09-09T13:35:55.142" v="12788" actId="1076"/>
        <pc:sldMkLst>
          <pc:docMk/>
          <pc:sldMk cId="1713880625" sldId="366"/>
        </pc:sldMkLst>
        <pc:spChg chg="mod">
          <ac:chgData name="Jordan Chadwick" userId="76edfd35-10b6-4755-a14d-bb97618f3602" providerId="ADAL" clId="{D99675A2-A486-4743-95E0-D227BF40709E}" dt="2021-09-09T13:33:46.718" v="12762" actId="20577"/>
          <ac:spMkLst>
            <pc:docMk/>
            <pc:sldMk cId="1713880625" sldId="366"/>
            <ac:spMk id="2" creationId="{5EC56AE7-6261-4BA6-AC5C-0309C7CDFD18}"/>
          </ac:spMkLst>
        </pc:spChg>
        <pc:spChg chg="add mod">
          <ac:chgData name="Jordan Chadwick" userId="76edfd35-10b6-4755-a14d-bb97618f3602" providerId="ADAL" clId="{D99675A2-A486-4743-95E0-D227BF40709E}" dt="2021-09-09T13:35:38.919" v="12785" actId="14100"/>
          <ac:spMkLst>
            <pc:docMk/>
            <pc:sldMk cId="1713880625" sldId="366"/>
            <ac:spMk id="3" creationId="{BE560F67-179B-4E5D-851B-B92D58DEB2E6}"/>
          </ac:spMkLst>
        </pc:spChg>
        <pc:spChg chg="del mod">
          <ac:chgData name="Jordan Chadwick" userId="76edfd35-10b6-4755-a14d-bb97618f3602" providerId="ADAL" clId="{D99675A2-A486-4743-95E0-D227BF40709E}" dt="2021-09-09T12:56:14.148" v="12259"/>
          <ac:spMkLst>
            <pc:docMk/>
            <pc:sldMk cId="1713880625" sldId="366"/>
            <ac:spMk id="7" creationId="{83106896-656C-4422-8F6B-10DF40F1F1C6}"/>
          </ac:spMkLst>
        </pc:spChg>
        <pc:picChg chg="del">
          <ac:chgData name="Jordan Chadwick" userId="76edfd35-10b6-4755-a14d-bb97618f3602" providerId="ADAL" clId="{D99675A2-A486-4743-95E0-D227BF40709E}" dt="2021-09-09T12:56:10.481" v="12255" actId="478"/>
          <ac:picMkLst>
            <pc:docMk/>
            <pc:sldMk cId="1713880625" sldId="366"/>
            <ac:picMk id="6" creationId="{A3AE9410-EB73-47BF-B913-6D374723A2BF}"/>
          </ac:picMkLst>
        </pc:picChg>
        <pc:picChg chg="add mod">
          <ac:chgData name="Jordan Chadwick" userId="76edfd35-10b6-4755-a14d-bb97618f3602" providerId="ADAL" clId="{D99675A2-A486-4743-95E0-D227BF40709E}" dt="2021-09-09T13:35:55.142" v="12788" actId="1076"/>
          <ac:picMkLst>
            <pc:docMk/>
            <pc:sldMk cId="1713880625" sldId="366"/>
            <ac:picMk id="8" creationId="{E86F0067-F26C-4065-9652-6EB1707A5A52}"/>
          </ac:picMkLst>
        </pc:picChg>
        <pc:picChg chg="add del mod">
          <ac:chgData name="Jordan Chadwick" userId="76edfd35-10b6-4755-a14d-bb97618f3602" providerId="ADAL" clId="{D99675A2-A486-4743-95E0-D227BF40709E}" dt="2021-09-09T13:34:06.934" v="12769" actId="478"/>
          <ac:picMkLst>
            <pc:docMk/>
            <pc:sldMk cId="1713880625" sldId="366"/>
            <ac:picMk id="2050" creationId="{761E3227-0526-455D-A833-F0B446CBEEE2}"/>
          </ac:picMkLst>
        </pc:picChg>
        <pc:picChg chg="add mod">
          <ac:chgData name="Jordan Chadwick" userId="76edfd35-10b6-4755-a14d-bb97618f3602" providerId="ADAL" clId="{D99675A2-A486-4743-95E0-D227BF40709E}" dt="2021-09-09T13:34:38.790" v="12779" actId="208"/>
          <ac:picMkLst>
            <pc:docMk/>
            <pc:sldMk cId="1713880625" sldId="366"/>
            <ac:picMk id="2051" creationId="{8585C5E5-B37D-47BF-8260-E057FA7D46FF}"/>
          </ac:picMkLst>
        </pc:picChg>
      </pc:sldChg>
      <pc:sldChg chg="addSp delSp modSp add mod">
        <pc:chgData name="Jordan Chadwick" userId="76edfd35-10b6-4755-a14d-bb97618f3602" providerId="ADAL" clId="{D99675A2-A486-4743-95E0-D227BF40709E}" dt="2021-09-09T13:43:29.484" v="12949" actId="20577"/>
        <pc:sldMkLst>
          <pc:docMk/>
          <pc:sldMk cId="1866997344" sldId="367"/>
        </pc:sldMkLst>
        <pc:spChg chg="mod">
          <ac:chgData name="Jordan Chadwick" userId="76edfd35-10b6-4755-a14d-bb97618f3602" providerId="ADAL" clId="{D99675A2-A486-4743-95E0-D227BF40709E}" dt="2021-09-09T13:43:29.484" v="12949" actId="20577"/>
          <ac:spMkLst>
            <pc:docMk/>
            <pc:sldMk cId="1866997344" sldId="367"/>
            <ac:spMk id="3" creationId="{BE560F67-179B-4E5D-851B-B92D58DEB2E6}"/>
          </ac:spMkLst>
        </pc:spChg>
        <pc:picChg chg="add del mod">
          <ac:chgData name="Jordan Chadwick" userId="76edfd35-10b6-4755-a14d-bb97618f3602" providerId="ADAL" clId="{D99675A2-A486-4743-95E0-D227BF40709E}" dt="2021-09-09T13:42:50.885" v="12878" actId="478"/>
          <ac:picMkLst>
            <pc:docMk/>
            <pc:sldMk cId="1866997344" sldId="367"/>
            <ac:picMk id="6" creationId="{D1F6273B-8569-4C28-838A-BD24E1784D1D}"/>
          </ac:picMkLst>
        </pc:picChg>
        <pc:picChg chg="del">
          <ac:chgData name="Jordan Chadwick" userId="76edfd35-10b6-4755-a14d-bb97618f3602" providerId="ADAL" clId="{D99675A2-A486-4743-95E0-D227BF40709E}" dt="2021-09-09T13:37:32.177" v="12867" actId="478"/>
          <ac:picMkLst>
            <pc:docMk/>
            <pc:sldMk cId="1866997344" sldId="367"/>
            <ac:picMk id="8" creationId="{E86F0067-F26C-4065-9652-6EB1707A5A52}"/>
          </ac:picMkLst>
        </pc:picChg>
        <pc:picChg chg="add mod">
          <ac:chgData name="Jordan Chadwick" userId="76edfd35-10b6-4755-a14d-bb97618f3602" providerId="ADAL" clId="{D99675A2-A486-4743-95E0-D227BF40709E}" dt="2021-09-09T13:43:04.396" v="12883" actId="208"/>
          <ac:picMkLst>
            <pc:docMk/>
            <pc:sldMk cId="1866997344" sldId="367"/>
            <ac:picMk id="9" creationId="{BA51DDCD-E8B1-44BA-A2D0-6D827CCFA99D}"/>
          </ac:picMkLst>
        </pc:picChg>
        <pc:picChg chg="del">
          <ac:chgData name="Jordan Chadwick" userId="76edfd35-10b6-4755-a14d-bb97618f3602" providerId="ADAL" clId="{D99675A2-A486-4743-95E0-D227BF40709E}" dt="2021-09-09T13:37:32.999" v="12868" actId="478"/>
          <ac:picMkLst>
            <pc:docMk/>
            <pc:sldMk cId="1866997344" sldId="367"/>
            <ac:picMk id="2051" creationId="{8585C5E5-B37D-47BF-8260-E057FA7D46FF}"/>
          </ac:picMkLst>
        </pc:picChg>
      </pc:sldChg>
      <pc:sldChg chg="addSp delSp modSp add mod modNotesTx">
        <pc:chgData name="Jordan Chadwick" userId="76edfd35-10b6-4755-a14d-bb97618f3602" providerId="ADAL" clId="{D99675A2-A486-4743-95E0-D227BF40709E}" dt="2021-09-09T13:53:57.675" v="13178" actId="20577"/>
        <pc:sldMkLst>
          <pc:docMk/>
          <pc:sldMk cId="497621879" sldId="368"/>
        </pc:sldMkLst>
        <pc:spChg chg="mod">
          <ac:chgData name="Jordan Chadwick" userId="76edfd35-10b6-4755-a14d-bb97618f3602" providerId="ADAL" clId="{D99675A2-A486-4743-95E0-D227BF40709E}" dt="2021-09-09T13:52:14.404" v="13076" actId="1076"/>
          <ac:spMkLst>
            <pc:docMk/>
            <pc:sldMk cId="497621879" sldId="368"/>
            <ac:spMk id="3" creationId="{BE560F67-179B-4E5D-851B-B92D58DEB2E6}"/>
          </ac:spMkLst>
        </pc:spChg>
        <pc:spChg chg="add mod">
          <ac:chgData name="Jordan Chadwick" userId="76edfd35-10b6-4755-a14d-bb97618f3602" providerId="ADAL" clId="{D99675A2-A486-4743-95E0-D227BF40709E}" dt="2021-09-09T13:52:21.169" v="13077" actId="1076"/>
          <ac:spMkLst>
            <pc:docMk/>
            <pc:sldMk cId="497621879" sldId="368"/>
            <ac:spMk id="7" creationId="{7BD1B7FE-9CB5-4E01-A26D-7DA61FF28D7D}"/>
          </ac:spMkLst>
        </pc:spChg>
        <pc:spChg chg="add mod">
          <ac:chgData name="Jordan Chadwick" userId="76edfd35-10b6-4755-a14d-bb97618f3602" providerId="ADAL" clId="{D99675A2-A486-4743-95E0-D227BF40709E}" dt="2021-09-09T13:53:57.675" v="13178" actId="20577"/>
          <ac:spMkLst>
            <pc:docMk/>
            <pc:sldMk cId="497621879" sldId="368"/>
            <ac:spMk id="12" creationId="{1B82D1AD-8537-4A65-8162-19C4C7098B97}"/>
          </ac:spMkLst>
        </pc:spChg>
        <pc:picChg chg="add del mod">
          <ac:chgData name="Jordan Chadwick" userId="76edfd35-10b6-4755-a14d-bb97618f3602" providerId="ADAL" clId="{D99675A2-A486-4743-95E0-D227BF40709E}" dt="2021-09-09T13:46:10.430" v="13018" actId="478"/>
          <ac:picMkLst>
            <pc:docMk/>
            <pc:sldMk cId="497621879" sldId="368"/>
            <ac:picMk id="6" creationId="{0734BFAF-2F01-4BA6-8F84-9938989BA744}"/>
          </ac:picMkLst>
        </pc:picChg>
        <pc:picChg chg="del">
          <ac:chgData name="Jordan Chadwick" userId="76edfd35-10b6-4755-a14d-bb97618f3602" providerId="ADAL" clId="{D99675A2-A486-4743-95E0-D227BF40709E}" dt="2021-09-09T13:45:42.134" v="13014" actId="478"/>
          <ac:picMkLst>
            <pc:docMk/>
            <pc:sldMk cId="497621879" sldId="368"/>
            <ac:picMk id="9" creationId="{BA51DDCD-E8B1-44BA-A2D0-6D827CCFA99D}"/>
          </ac:picMkLst>
        </pc:picChg>
        <pc:picChg chg="add mod">
          <ac:chgData name="Jordan Chadwick" userId="76edfd35-10b6-4755-a14d-bb97618f3602" providerId="ADAL" clId="{D99675A2-A486-4743-95E0-D227BF40709E}" dt="2021-09-09T13:52:21.169" v="13077" actId="1076"/>
          <ac:picMkLst>
            <pc:docMk/>
            <pc:sldMk cId="497621879" sldId="368"/>
            <ac:picMk id="10" creationId="{23041AD7-C4CC-415A-8818-A9E6489BB58B}"/>
          </ac:picMkLst>
        </pc:picChg>
        <pc:picChg chg="add mod">
          <ac:chgData name="Jordan Chadwick" userId="76edfd35-10b6-4755-a14d-bb97618f3602" providerId="ADAL" clId="{D99675A2-A486-4743-95E0-D227BF40709E}" dt="2021-09-09T13:52:21.169" v="13077" actId="1076"/>
          <ac:picMkLst>
            <pc:docMk/>
            <pc:sldMk cId="497621879" sldId="368"/>
            <ac:picMk id="3074" creationId="{25902B7B-00E3-4D8B-A23C-7036FE8B52DF}"/>
          </ac:picMkLst>
        </pc:picChg>
      </pc:sldChg>
      <pc:sldChg chg="addSp delSp modSp add mod">
        <pc:chgData name="Jordan Chadwick" userId="76edfd35-10b6-4755-a14d-bb97618f3602" providerId="ADAL" clId="{D99675A2-A486-4743-95E0-D227BF40709E}" dt="2021-09-09T13:51:46.258" v="13070" actId="208"/>
        <pc:sldMkLst>
          <pc:docMk/>
          <pc:sldMk cId="4178868017" sldId="369"/>
        </pc:sldMkLst>
        <pc:spChg chg="del">
          <ac:chgData name="Jordan Chadwick" userId="76edfd35-10b6-4755-a14d-bb97618f3602" providerId="ADAL" clId="{D99675A2-A486-4743-95E0-D227BF40709E}" dt="2021-09-09T13:50:54.553" v="13062" actId="478"/>
          <ac:spMkLst>
            <pc:docMk/>
            <pc:sldMk cId="4178868017" sldId="369"/>
            <ac:spMk id="3" creationId="{BE560F67-179B-4E5D-851B-B92D58DEB2E6}"/>
          </ac:spMkLst>
        </pc:spChg>
        <pc:picChg chg="del">
          <ac:chgData name="Jordan Chadwick" userId="76edfd35-10b6-4755-a14d-bb97618f3602" providerId="ADAL" clId="{D99675A2-A486-4743-95E0-D227BF40709E}" dt="2021-09-09T13:50:55.889" v="13063" actId="478"/>
          <ac:picMkLst>
            <pc:docMk/>
            <pc:sldMk cId="4178868017" sldId="369"/>
            <ac:picMk id="9" creationId="{BA51DDCD-E8B1-44BA-A2D0-6D827CCFA99D}"/>
          </ac:picMkLst>
        </pc:picChg>
        <pc:picChg chg="add mod">
          <ac:chgData name="Jordan Chadwick" userId="76edfd35-10b6-4755-a14d-bb97618f3602" providerId="ADAL" clId="{D99675A2-A486-4743-95E0-D227BF40709E}" dt="2021-09-09T13:51:46.258" v="13070" actId="208"/>
          <ac:picMkLst>
            <pc:docMk/>
            <pc:sldMk cId="4178868017" sldId="369"/>
            <ac:picMk id="4098" creationId="{19AC1D73-2756-437A-8692-AE3016BECCEF}"/>
          </ac:picMkLst>
        </pc:picChg>
      </pc:sldChg>
      <pc:sldChg chg="addSp delSp modSp add mod">
        <pc:chgData name="Jordan Chadwick" userId="76edfd35-10b6-4755-a14d-bb97618f3602" providerId="ADAL" clId="{D99675A2-A486-4743-95E0-D227BF40709E}" dt="2021-09-09T14:01:43.935" v="13494" actId="20577"/>
        <pc:sldMkLst>
          <pc:docMk/>
          <pc:sldMk cId="1810502123" sldId="370"/>
        </pc:sldMkLst>
        <pc:spChg chg="mod">
          <ac:chgData name="Jordan Chadwick" userId="76edfd35-10b6-4755-a14d-bb97618f3602" providerId="ADAL" clId="{D99675A2-A486-4743-95E0-D227BF40709E}" dt="2021-09-09T14:01:43.935" v="13494" actId="20577"/>
          <ac:spMkLst>
            <pc:docMk/>
            <pc:sldMk cId="1810502123" sldId="370"/>
            <ac:spMk id="3" creationId="{BE560F67-179B-4E5D-851B-B92D58DEB2E6}"/>
          </ac:spMkLst>
        </pc:spChg>
        <pc:spChg chg="add mod">
          <ac:chgData name="Jordan Chadwick" userId="76edfd35-10b6-4755-a14d-bb97618f3602" providerId="ADAL" clId="{D99675A2-A486-4743-95E0-D227BF40709E}" dt="2021-09-09T13:59:31.365" v="13448" actId="14100"/>
          <ac:spMkLst>
            <pc:docMk/>
            <pc:sldMk cId="1810502123" sldId="370"/>
            <ac:spMk id="5" creationId="{E78520FF-2040-41EC-8971-914602AE7A48}"/>
          </ac:spMkLst>
        </pc:spChg>
        <pc:spChg chg="add mod">
          <ac:chgData name="Jordan Chadwick" userId="76edfd35-10b6-4755-a14d-bb97618f3602" providerId="ADAL" clId="{D99675A2-A486-4743-95E0-D227BF40709E}" dt="2021-09-09T13:56:34.493" v="13317" actId="208"/>
          <ac:spMkLst>
            <pc:docMk/>
            <pc:sldMk cId="1810502123" sldId="370"/>
            <ac:spMk id="6" creationId="{531204D1-D00E-48BA-B896-601594F77407}"/>
          </ac:spMkLst>
        </pc:spChg>
        <pc:spChg chg="del">
          <ac:chgData name="Jordan Chadwick" userId="76edfd35-10b6-4755-a14d-bb97618f3602" providerId="ADAL" clId="{D99675A2-A486-4743-95E0-D227BF40709E}" dt="2021-09-09T13:54:39.788" v="13286" actId="478"/>
          <ac:spMkLst>
            <pc:docMk/>
            <pc:sldMk cId="1810502123" sldId="370"/>
            <ac:spMk id="7" creationId="{7BD1B7FE-9CB5-4E01-A26D-7DA61FF28D7D}"/>
          </ac:spMkLst>
        </pc:spChg>
        <pc:spChg chg="del">
          <ac:chgData name="Jordan Chadwick" userId="76edfd35-10b6-4755-a14d-bb97618f3602" providerId="ADAL" clId="{D99675A2-A486-4743-95E0-D227BF40709E}" dt="2021-09-09T13:54:42.195" v="13288" actId="478"/>
          <ac:spMkLst>
            <pc:docMk/>
            <pc:sldMk cId="1810502123" sldId="370"/>
            <ac:spMk id="12" creationId="{1B82D1AD-8537-4A65-8162-19C4C7098B97}"/>
          </ac:spMkLst>
        </pc:spChg>
        <pc:spChg chg="add mod">
          <ac:chgData name="Jordan Chadwick" userId="76edfd35-10b6-4755-a14d-bb97618f3602" providerId="ADAL" clId="{D99675A2-A486-4743-95E0-D227BF40709E}" dt="2021-09-09T13:59:43.006" v="13451" actId="14100"/>
          <ac:spMkLst>
            <pc:docMk/>
            <pc:sldMk cId="1810502123" sldId="370"/>
            <ac:spMk id="13" creationId="{C1CC9ED6-0324-4BCF-AB2B-71E44AD98A51}"/>
          </ac:spMkLst>
        </pc:spChg>
        <pc:spChg chg="add mod">
          <ac:chgData name="Jordan Chadwick" userId="76edfd35-10b6-4755-a14d-bb97618f3602" providerId="ADAL" clId="{D99675A2-A486-4743-95E0-D227BF40709E}" dt="2021-09-09T13:59:36.516" v="13449" actId="1076"/>
          <ac:spMkLst>
            <pc:docMk/>
            <pc:sldMk cId="1810502123" sldId="370"/>
            <ac:spMk id="14" creationId="{8F39CE13-69D8-48B8-B90C-EEA3E57A1036}"/>
          </ac:spMkLst>
        </pc:spChg>
        <pc:picChg chg="add mod">
          <ac:chgData name="Jordan Chadwick" userId="76edfd35-10b6-4755-a14d-bb97618f3602" providerId="ADAL" clId="{D99675A2-A486-4743-95E0-D227BF40709E}" dt="2021-09-09T13:59:21.005" v="13446" actId="1076"/>
          <ac:picMkLst>
            <pc:docMk/>
            <pc:sldMk cId="1810502123" sldId="370"/>
            <ac:picMk id="9" creationId="{20D599A7-1F9A-468E-AAA1-7810A0447624}"/>
          </ac:picMkLst>
        </pc:picChg>
        <pc:picChg chg="del">
          <ac:chgData name="Jordan Chadwick" userId="76edfd35-10b6-4755-a14d-bb97618f3602" providerId="ADAL" clId="{D99675A2-A486-4743-95E0-D227BF40709E}" dt="2021-09-09T13:54:40.139" v="13287" actId="478"/>
          <ac:picMkLst>
            <pc:docMk/>
            <pc:sldMk cId="1810502123" sldId="370"/>
            <ac:picMk id="10" creationId="{23041AD7-C4CC-415A-8818-A9E6489BB58B}"/>
          </ac:picMkLst>
        </pc:picChg>
        <pc:picChg chg="del">
          <ac:chgData name="Jordan Chadwick" userId="76edfd35-10b6-4755-a14d-bb97618f3602" providerId="ADAL" clId="{D99675A2-A486-4743-95E0-D227BF40709E}" dt="2021-09-09T13:54:39.283" v="13285" actId="478"/>
          <ac:picMkLst>
            <pc:docMk/>
            <pc:sldMk cId="1810502123" sldId="370"/>
            <ac:picMk id="3074" creationId="{25902B7B-00E3-4D8B-A23C-7036FE8B52DF}"/>
          </ac:picMkLst>
        </pc:picChg>
        <pc:picChg chg="add mod">
          <ac:chgData name="Jordan Chadwick" userId="76edfd35-10b6-4755-a14d-bb97618f3602" providerId="ADAL" clId="{D99675A2-A486-4743-95E0-D227BF40709E}" dt="2021-09-09T13:59:25.196" v="13447" actId="1076"/>
          <ac:picMkLst>
            <pc:docMk/>
            <pc:sldMk cId="1810502123" sldId="370"/>
            <ac:picMk id="6146" creationId="{8F80CC2F-6D7D-49D1-84BF-AA95DDB1B4EE}"/>
          </ac:picMkLst>
        </pc:picChg>
      </pc:sldChg>
      <pc:sldChg chg="addSp delSp modSp add mod">
        <pc:chgData name="Jordan Chadwick" userId="76edfd35-10b6-4755-a14d-bb97618f3602" providerId="ADAL" clId="{D99675A2-A486-4743-95E0-D227BF40709E}" dt="2021-09-09T14:07:18.761" v="13682" actId="1076"/>
        <pc:sldMkLst>
          <pc:docMk/>
          <pc:sldMk cId="1648743541" sldId="371"/>
        </pc:sldMkLst>
        <pc:spChg chg="del">
          <ac:chgData name="Jordan Chadwick" userId="76edfd35-10b6-4755-a14d-bb97618f3602" providerId="ADAL" clId="{D99675A2-A486-4743-95E0-D227BF40709E}" dt="2021-09-09T14:04:01.735" v="13496" actId="478"/>
          <ac:spMkLst>
            <pc:docMk/>
            <pc:sldMk cId="1648743541" sldId="371"/>
            <ac:spMk id="3" creationId="{BE560F67-179B-4E5D-851B-B92D58DEB2E6}"/>
          </ac:spMkLst>
        </pc:spChg>
        <pc:spChg chg="del">
          <ac:chgData name="Jordan Chadwick" userId="76edfd35-10b6-4755-a14d-bb97618f3602" providerId="ADAL" clId="{D99675A2-A486-4743-95E0-D227BF40709E}" dt="2021-09-09T14:04:05.985" v="13498" actId="478"/>
          <ac:spMkLst>
            <pc:docMk/>
            <pc:sldMk cId="1648743541" sldId="371"/>
            <ac:spMk id="5" creationId="{E78520FF-2040-41EC-8971-914602AE7A48}"/>
          </ac:spMkLst>
        </pc:spChg>
        <pc:spChg chg="del">
          <ac:chgData name="Jordan Chadwick" userId="76edfd35-10b6-4755-a14d-bb97618f3602" providerId="ADAL" clId="{D99675A2-A486-4743-95E0-D227BF40709E}" dt="2021-09-09T14:04:02.768" v="13497" actId="478"/>
          <ac:spMkLst>
            <pc:docMk/>
            <pc:sldMk cId="1648743541" sldId="371"/>
            <ac:spMk id="6" creationId="{531204D1-D00E-48BA-B896-601594F77407}"/>
          </ac:spMkLst>
        </pc:spChg>
        <pc:spChg chg="add mod">
          <ac:chgData name="Jordan Chadwick" userId="76edfd35-10b6-4755-a14d-bb97618f3602" providerId="ADAL" clId="{D99675A2-A486-4743-95E0-D227BF40709E}" dt="2021-09-09T14:04:49.408" v="13665" actId="255"/>
          <ac:spMkLst>
            <pc:docMk/>
            <pc:sldMk cId="1648743541" sldId="371"/>
            <ac:spMk id="7" creationId="{D4ADB4DB-2425-433A-9E7C-169F779A52AD}"/>
          </ac:spMkLst>
        </pc:spChg>
        <pc:spChg chg="del">
          <ac:chgData name="Jordan Chadwick" userId="76edfd35-10b6-4755-a14d-bb97618f3602" providerId="ADAL" clId="{D99675A2-A486-4743-95E0-D227BF40709E}" dt="2021-09-09T14:04:05.985" v="13498" actId="478"/>
          <ac:spMkLst>
            <pc:docMk/>
            <pc:sldMk cId="1648743541" sldId="371"/>
            <ac:spMk id="13" creationId="{C1CC9ED6-0324-4BCF-AB2B-71E44AD98A51}"/>
          </ac:spMkLst>
        </pc:spChg>
        <pc:spChg chg="del">
          <ac:chgData name="Jordan Chadwick" userId="76edfd35-10b6-4755-a14d-bb97618f3602" providerId="ADAL" clId="{D99675A2-A486-4743-95E0-D227BF40709E}" dt="2021-09-09T14:04:05.985" v="13498" actId="478"/>
          <ac:spMkLst>
            <pc:docMk/>
            <pc:sldMk cId="1648743541" sldId="371"/>
            <ac:spMk id="14" creationId="{8F39CE13-69D8-48B8-B90C-EEA3E57A1036}"/>
          </ac:spMkLst>
        </pc:spChg>
        <pc:picChg chg="del">
          <ac:chgData name="Jordan Chadwick" userId="76edfd35-10b6-4755-a14d-bb97618f3602" providerId="ADAL" clId="{D99675A2-A486-4743-95E0-D227BF40709E}" dt="2021-09-09T14:04:05.985" v="13498" actId="478"/>
          <ac:picMkLst>
            <pc:docMk/>
            <pc:sldMk cId="1648743541" sldId="371"/>
            <ac:picMk id="9" creationId="{20D599A7-1F9A-468E-AAA1-7810A0447624}"/>
          </ac:picMkLst>
        </pc:picChg>
        <pc:picChg chg="add del mod">
          <ac:chgData name="Jordan Chadwick" userId="76edfd35-10b6-4755-a14d-bb97618f3602" providerId="ADAL" clId="{D99675A2-A486-4743-95E0-D227BF40709E}" dt="2021-09-09T14:06:57.536" v="13671" actId="478"/>
          <ac:picMkLst>
            <pc:docMk/>
            <pc:sldMk cId="1648743541" sldId="371"/>
            <ac:picMk id="10" creationId="{A294F660-1AD9-4CC2-BE19-3C46DCBAF0A0}"/>
          </ac:picMkLst>
        </pc:picChg>
        <pc:picChg chg="add del mod">
          <ac:chgData name="Jordan Chadwick" userId="76edfd35-10b6-4755-a14d-bb97618f3602" providerId="ADAL" clId="{D99675A2-A486-4743-95E0-D227BF40709E}" dt="2021-09-09T14:07:00.113" v="13676" actId="478"/>
          <ac:picMkLst>
            <pc:docMk/>
            <pc:sldMk cId="1648743541" sldId="371"/>
            <ac:picMk id="12" creationId="{A6178275-A930-428E-ACF9-25F2EC9BC950}"/>
          </ac:picMkLst>
        </pc:picChg>
        <pc:picChg chg="add mod">
          <ac:chgData name="Jordan Chadwick" userId="76edfd35-10b6-4755-a14d-bb97618f3602" providerId="ADAL" clId="{D99675A2-A486-4743-95E0-D227BF40709E}" dt="2021-09-09T14:07:18.761" v="13682" actId="1076"/>
          <ac:picMkLst>
            <pc:docMk/>
            <pc:sldMk cId="1648743541" sldId="371"/>
            <ac:picMk id="16" creationId="{3C8A5A85-D0C4-4F35-920F-5720A103F113}"/>
          </ac:picMkLst>
        </pc:picChg>
        <pc:picChg chg="del">
          <ac:chgData name="Jordan Chadwick" userId="76edfd35-10b6-4755-a14d-bb97618f3602" providerId="ADAL" clId="{D99675A2-A486-4743-95E0-D227BF40709E}" dt="2021-09-09T14:04:05.985" v="13498" actId="478"/>
          <ac:picMkLst>
            <pc:docMk/>
            <pc:sldMk cId="1648743541" sldId="371"/>
            <ac:picMk id="6146" creationId="{8F80CC2F-6D7D-49D1-84BF-AA95DDB1B4EE}"/>
          </ac:picMkLst>
        </pc:picChg>
      </pc:sldChg>
      <pc:sldChg chg="addSp delSp modSp new mod">
        <pc:chgData name="Jordan Chadwick" userId="76edfd35-10b6-4755-a14d-bb97618f3602" providerId="ADAL" clId="{D99675A2-A486-4743-95E0-D227BF40709E}" dt="2021-09-09T14:08:49.113" v="13751" actId="20577"/>
        <pc:sldMkLst>
          <pc:docMk/>
          <pc:sldMk cId="3951922767" sldId="372"/>
        </pc:sldMkLst>
        <pc:spChg chg="mod">
          <ac:chgData name="Jordan Chadwick" userId="76edfd35-10b6-4755-a14d-bb97618f3602" providerId="ADAL" clId="{D99675A2-A486-4743-95E0-D227BF40709E}" dt="2021-09-09T14:07:40.082" v="13691" actId="20577"/>
          <ac:spMkLst>
            <pc:docMk/>
            <pc:sldMk cId="3951922767" sldId="372"/>
            <ac:spMk id="2" creationId="{753ED988-E0A9-45D5-9AA4-C188B9211876}"/>
          </ac:spMkLst>
        </pc:spChg>
        <pc:spChg chg="del">
          <ac:chgData name="Jordan Chadwick" userId="76edfd35-10b6-4755-a14d-bb97618f3602" providerId="ADAL" clId="{D99675A2-A486-4743-95E0-D227BF40709E}" dt="2021-09-09T14:07:42.570" v="13692" actId="478"/>
          <ac:spMkLst>
            <pc:docMk/>
            <pc:sldMk cId="3951922767" sldId="372"/>
            <ac:spMk id="3" creationId="{D5EBD9DA-AC1E-423D-9695-71280AD20EB3}"/>
          </ac:spMkLst>
        </pc:spChg>
        <pc:spChg chg="add mod">
          <ac:chgData name="Jordan Chadwick" userId="76edfd35-10b6-4755-a14d-bb97618f3602" providerId="ADAL" clId="{D99675A2-A486-4743-95E0-D227BF40709E}" dt="2021-09-09T14:08:49.113" v="13751" actId="20577"/>
          <ac:spMkLst>
            <pc:docMk/>
            <pc:sldMk cId="3951922767" sldId="372"/>
            <ac:spMk id="5" creationId="{E363854B-9A22-45D4-8455-2B4AC0E631AD}"/>
          </ac:spMkLst>
        </pc:spChg>
      </pc:sldChg>
    </pc:docChg>
  </pc:docChgLst>
  <pc:docChgLst>
    <pc:chgData name="Jordan Chadwick" userId="S::jordanc@usnh.edu::76edfd35-10b6-4755-a14d-bb97618f3602" providerId="AD" clId="Web-{F2FA8FDF-1C8E-441A-B2E1-B3EB80FD34A7}"/>
    <pc:docChg chg="addSld delSld modSld">
      <pc:chgData name="Jordan Chadwick" userId="S::jordanc@usnh.edu::76edfd35-10b6-4755-a14d-bb97618f3602" providerId="AD" clId="Web-{F2FA8FDF-1C8E-441A-B2E1-B3EB80FD34A7}" dt="2021-09-10T15:09:10.870" v="13" actId="14100"/>
      <pc:docMkLst>
        <pc:docMk/>
      </pc:docMkLst>
      <pc:sldChg chg="addSp delSp modSp">
        <pc:chgData name="Jordan Chadwick" userId="S::jordanc@usnh.edu::76edfd35-10b6-4755-a14d-bb97618f3602" providerId="AD" clId="Web-{F2FA8FDF-1C8E-441A-B2E1-B3EB80FD34A7}" dt="2021-09-10T15:09:10.870" v="13" actId="14100"/>
        <pc:sldMkLst>
          <pc:docMk/>
          <pc:sldMk cId="1460860844" sldId="359"/>
        </pc:sldMkLst>
        <pc:spChg chg="mod">
          <ac:chgData name="Jordan Chadwick" userId="S::jordanc@usnh.edu::76edfd35-10b6-4755-a14d-bb97618f3602" providerId="AD" clId="Web-{F2FA8FDF-1C8E-441A-B2E1-B3EB80FD34A7}" dt="2021-09-10T15:09:10.870" v="13" actId="14100"/>
          <ac:spMkLst>
            <pc:docMk/>
            <pc:sldMk cId="1460860844" sldId="359"/>
            <ac:spMk id="5" creationId="{F17F3D67-86C8-4D32-B512-0B37971467E6}"/>
          </ac:spMkLst>
        </pc:spChg>
        <pc:picChg chg="add del mod">
          <ac:chgData name="Jordan Chadwick" userId="S::jordanc@usnh.edu::76edfd35-10b6-4755-a14d-bb97618f3602" providerId="AD" clId="Web-{F2FA8FDF-1C8E-441A-B2E1-B3EB80FD34A7}" dt="2021-09-10T15:08:43.323" v="10"/>
          <ac:picMkLst>
            <pc:docMk/>
            <pc:sldMk cId="1460860844" sldId="359"/>
            <ac:picMk id="6" creationId="{D31366A8-03F9-41B9-A116-7AEFD947FBEB}"/>
          </ac:picMkLst>
        </pc:picChg>
        <pc:picChg chg="add mod">
          <ac:chgData name="Jordan Chadwick" userId="S::jordanc@usnh.edu::76edfd35-10b6-4755-a14d-bb97618f3602" providerId="AD" clId="Web-{F2FA8FDF-1C8E-441A-B2E1-B3EB80FD34A7}" dt="2021-09-10T15:09:04.355" v="12" actId="1076"/>
          <ac:picMkLst>
            <pc:docMk/>
            <pc:sldMk cId="1460860844" sldId="359"/>
            <ac:picMk id="7" creationId="{9113511B-02FB-490D-88DA-406BCBE65339}"/>
          </ac:picMkLst>
        </pc:picChg>
      </pc:sldChg>
      <pc:sldChg chg="add del">
        <pc:chgData name="Jordan Chadwick" userId="S::jordanc@usnh.edu::76edfd35-10b6-4755-a14d-bb97618f3602" providerId="AD" clId="Web-{F2FA8FDF-1C8E-441A-B2E1-B3EB80FD34A7}" dt="2021-09-10T15:06:14.146" v="1"/>
        <pc:sldMkLst>
          <pc:docMk/>
          <pc:sldMk cId="3951922767" sldId="372"/>
        </pc:sldMkLst>
      </pc:sldChg>
      <pc:sldChg chg="modSp add replId">
        <pc:chgData name="Jordan Chadwick" userId="S::jordanc@usnh.edu::76edfd35-10b6-4755-a14d-bb97618f3602" providerId="AD" clId="Web-{F2FA8FDF-1C8E-441A-B2E1-B3EB80FD34A7}" dt="2021-09-10T15:06:27.974" v="8" actId="20577"/>
        <pc:sldMkLst>
          <pc:docMk/>
          <pc:sldMk cId="816815356" sldId="373"/>
        </pc:sldMkLst>
        <pc:spChg chg="mod">
          <ac:chgData name="Jordan Chadwick" userId="S::jordanc@usnh.edu::76edfd35-10b6-4755-a14d-bb97618f3602" providerId="AD" clId="Web-{F2FA8FDF-1C8E-441A-B2E1-B3EB80FD34A7}" dt="2021-09-10T15:06:27.974" v="8" actId="20577"/>
          <ac:spMkLst>
            <pc:docMk/>
            <pc:sldMk cId="816815356" sldId="373"/>
            <ac:spMk id="2" creationId="{753ED988-E0A9-45D5-9AA4-C188B9211876}"/>
          </ac:spMkLst>
        </pc:spChg>
        <pc:spChg chg="mod">
          <ac:chgData name="Jordan Chadwick" userId="S::jordanc@usnh.edu::76edfd35-10b6-4755-a14d-bb97618f3602" providerId="AD" clId="Web-{F2FA8FDF-1C8E-441A-B2E1-B3EB80FD34A7}" dt="2021-09-10T15:06:23.412" v="4" actId="20577"/>
          <ac:spMkLst>
            <pc:docMk/>
            <pc:sldMk cId="816815356" sldId="373"/>
            <ac:spMk id="5" creationId="{E363854B-9A22-45D4-8455-2B4AC0E631AD}"/>
          </ac:spMkLst>
        </pc:spChg>
      </pc:sldChg>
    </pc:docChg>
  </pc:docChgLst>
  <pc:docChgLst>
    <pc:chgData name="Jordan Chadwick" userId="76edfd35-10b6-4755-a14d-bb97618f3602" providerId="ADAL" clId="{4656B8F1-3010-4E3B-8B5C-FBCF848CCAE7}"/>
    <pc:docChg chg="modSld">
      <pc:chgData name="Jordan Chadwick" userId="76edfd35-10b6-4755-a14d-bb97618f3602" providerId="ADAL" clId="{4656B8F1-3010-4E3B-8B5C-FBCF848CCAE7}" dt="2021-10-05T16:19:33.988" v="2" actId="20577"/>
      <pc:docMkLst>
        <pc:docMk/>
      </pc:docMkLst>
      <pc:sldChg chg="modNotesTx">
        <pc:chgData name="Jordan Chadwick" userId="76edfd35-10b6-4755-a14d-bb97618f3602" providerId="ADAL" clId="{4656B8F1-3010-4E3B-8B5C-FBCF848CCAE7}" dt="2021-10-05T16:19:22.548" v="0" actId="6549"/>
        <pc:sldMkLst>
          <pc:docMk/>
          <pc:sldMk cId="1713880625" sldId="366"/>
        </pc:sldMkLst>
      </pc:sldChg>
      <pc:sldChg chg="modNotesTx">
        <pc:chgData name="Jordan Chadwick" userId="76edfd35-10b6-4755-a14d-bb97618f3602" providerId="ADAL" clId="{4656B8F1-3010-4E3B-8B5C-FBCF848CCAE7}" dt="2021-10-05T16:19:27.189" v="1" actId="6549"/>
        <pc:sldMkLst>
          <pc:docMk/>
          <pc:sldMk cId="1866997344" sldId="367"/>
        </pc:sldMkLst>
      </pc:sldChg>
      <pc:sldChg chg="modNotesTx">
        <pc:chgData name="Jordan Chadwick" userId="76edfd35-10b6-4755-a14d-bb97618f3602" providerId="ADAL" clId="{4656B8F1-3010-4E3B-8B5C-FBCF848CCAE7}" dt="2021-10-05T16:19:33.988" v="2" actId="20577"/>
        <pc:sldMkLst>
          <pc:docMk/>
          <pc:sldMk cId="4178868017" sldId="369"/>
        </pc:sldMkLst>
      </pc:sldChg>
    </pc:docChg>
  </pc:docChgLst>
  <pc:docChgLst>
    <pc:chgData name="Jordan Chadwick" userId="76edfd35-10b6-4755-a14d-bb97618f3602" providerId="ADAL" clId="{F27E6925-D69B-4F97-AA4A-FC3B9DC26BE9}"/>
    <pc:docChg chg="undo custSel addSld delSld modSld">
      <pc:chgData name="Jordan Chadwick" userId="76edfd35-10b6-4755-a14d-bb97618f3602" providerId="ADAL" clId="{F27E6925-D69B-4F97-AA4A-FC3B9DC26BE9}" dt="2021-09-28T14:57:53.069" v="862" actId="6549"/>
      <pc:docMkLst>
        <pc:docMk/>
      </pc:docMkLst>
      <pc:sldChg chg="modSp del">
        <pc:chgData name="Jordan Chadwick" userId="76edfd35-10b6-4755-a14d-bb97618f3602" providerId="ADAL" clId="{F27E6925-D69B-4F97-AA4A-FC3B9DC26BE9}" dt="2021-09-28T13:26:44.330" v="622" actId="2696"/>
        <pc:sldMkLst>
          <pc:docMk/>
          <pc:sldMk cId="3586587250" sldId="365"/>
        </pc:sldMkLst>
        <pc:picChg chg="mod">
          <ac:chgData name="Jordan Chadwick" userId="76edfd35-10b6-4755-a14d-bb97618f3602" providerId="ADAL" clId="{F27E6925-D69B-4F97-AA4A-FC3B9DC26BE9}" dt="2021-09-28T13:23:02.068" v="583" actId="1076"/>
          <ac:picMkLst>
            <pc:docMk/>
            <pc:sldMk cId="3586587250" sldId="365"/>
            <ac:picMk id="5" creationId="{17F07389-5A89-40E7-8E01-360C2872BC1A}"/>
          </ac:picMkLst>
        </pc:picChg>
      </pc:sldChg>
      <pc:sldChg chg="addSp delSp modSp add mod">
        <pc:chgData name="Jordan Chadwick" userId="76edfd35-10b6-4755-a14d-bb97618f3602" providerId="ADAL" clId="{F27E6925-D69B-4F97-AA4A-FC3B9DC26BE9}" dt="2021-09-28T14:57:53.069" v="862" actId="6549"/>
        <pc:sldMkLst>
          <pc:docMk/>
          <pc:sldMk cId="303971202" sldId="374"/>
        </pc:sldMkLst>
        <pc:spChg chg="add mod">
          <ac:chgData name="Jordan Chadwick" userId="76edfd35-10b6-4755-a14d-bb97618f3602" providerId="ADAL" clId="{F27E6925-D69B-4F97-AA4A-FC3B9DC26BE9}" dt="2021-09-28T13:26:34.964" v="621" actId="1076"/>
          <ac:spMkLst>
            <pc:docMk/>
            <pc:sldMk cId="303971202" sldId="374"/>
            <ac:spMk id="7" creationId="{1D5D6B5A-794B-4808-B5DD-2EAAB8BEF9CE}"/>
          </ac:spMkLst>
        </pc:spChg>
        <pc:graphicFrameChg chg="add mod modGraphic">
          <ac:chgData name="Jordan Chadwick" userId="76edfd35-10b6-4755-a14d-bb97618f3602" providerId="ADAL" clId="{F27E6925-D69B-4F97-AA4A-FC3B9DC26BE9}" dt="2021-09-28T14:57:53.069" v="862" actId="6549"/>
          <ac:graphicFrameMkLst>
            <pc:docMk/>
            <pc:sldMk cId="303971202" sldId="374"/>
            <ac:graphicFrameMk id="3" creationId="{24987DFD-C6ED-4021-82FD-D17AA262C62A}"/>
          </ac:graphicFrameMkLst>
        </pc:graphicFrameChg>
        <pc:picChg chg="del">
          <ac:chgData name="Jordan Chadwick" userId="76edfd35-10b6-4755-a14d-bb97618f3602" providerId="ADAL" clId="{F27E6925-D69B-4F97-AA4A-FC3B9DC26BE9}" dt="2021-09-28T12:37:46.381" v="1" actId="478"/>
          <ac:picMkLst>
            <pc:docMk/>
            <pc:sldMk cId="303971202" sldId="374"/>
            <ac:picMk id="5" creationId="{17F07389-5A89-40E7-8E01-360C2872BC1A}"/>
          </ac:picMkLst>
        </pc:picChg>
        <pc:picChg chg="add del mod">
          <ac:chgData name="Jordan Chadwick" userId="76edfd35-10b6-4755-a14d-bb97618f3602" providerId="ADAL" clId="{F27E6925-D69B-4F97-AA4A-FC3B9DC26BE9}" dt="2021-09-28T13:26:02.318" v="602" actId="478"/>
          <ac:picMkLst>
            <pc:docMk/>
            <pc:sldMk cId="303971202" sldId="374"/>
            <ac:picMk id="6" creationId="{E3A0531D-2923-42EE-B19F-A9434D056C9A}"/>
          </ac:picMkLst>
        </pc:picChg>
      </pc:sldChg>
      <pc:sldChg chg="addSp delSp modSp add mod">
        <pc:chgData name="Jordan Chadwick" userId="76edfd35-10b6-4755-a14d-bb97618f3602" providerId="ADAL" clId="{F27E6925-D69B-4F97-AA4A-FC3B9DC26BE9}" dt="2021-09-28T14:55:31.308" v="857" actId="20577"/>
        <pc:sldMkLst>
          <pc:docMk/>
          <pc:sldMk cId="2237745087" sldId="375"/>
        </pc:sldMkLst>
        <pc:spChg chg="mod">
          <ac:chgData name="Jordan Chadwick" userId="76edfd35-10b6-4755-a14d-bb97618f3602" providerId="ADAL" clId="{F27E6925-D69B-4F97-AA4A-FC3B9DC26BE9}" dt="2021-09-28T13:44:00.496" v="853" actId="20577"/>
          <ac:spMkLst>
            <pc:docMk/>
            <pc:sldMk cId="2237745087" sldId="375"/>
            <ac:spMk id="2" creationId="{4E6615A6-64F6-4C86-B969-8AFBFD7744F2}"/>
          </ac:spMkLst>
        </pc:spChg>
        <pc:spChg chg="add del mod">
          <ac:chgData name="Jordan Chadwick" userId="76edfd35-10b6-4755-a14d-bb97618f3602" providerId="ADAL" clId="{F27E6925-D69B-4F97-AA4A-FC3B9DC26BE9}" dt="2021-09-28T13:29:12.960" v="684" actId="478"/>
          <ac:spMkLst>
            <pc:docMk/>
            <pc:sldMk cId="2237745087" sldId="375"/>
            <ac:spMk id="5" creationId="{5131C6F3-59F4-45E7-87C7-04849FF62331}"/>
          </ac:spMkLst>
        </pc:spChg>
        <pc:spChg chg="add mod">
          <ac:chgData name="Jordan Chadwick" userId="76edfd35-10b6-4755-a14d-bb97618f3602" providerId="ADAL" clId="{F27E6925-D69B-4F97-AA4A-FC3B9DC26BE9}" dt="2021-09-28T13:32:49.519" v="843" actId="20577"/>
          <ac:spMkLst>
            <pc:docMk/>
            <pc:sldMk cId="2237745087" sldId="375"/>
            <ac:spMk id="6" creationId="{A5B6C626-A190-46F9-8D50-AF5BD27F8FBF}"/>
          </ac:spMkLst>
        </pc:spChg>
        <pc:graphicFrameChg chg="mod modGraphic">
          <ac:chgData name="Jordan Chadwick" userId="76edfd35-10b6-4755-a14d-bb97618f3602" providerId="ADAL" clId="{F27E6925-D69B-4F97-AA4A-FC3B9DC26BE9}" dt="2021-09-28T13:28:33.789" v="626" actId="1076"/>
          <ac:graphicFrameMkLst>
            <pc:docMk/>
            <pc:sldMk cId="2237745087" sldId="375"/>
            <ac:graphicFrameMk id="3" creationId="{24987DFD-C6ED-4021-82FD-D17AA262C62A}"/>
          </ac:graphicFrameMkLst>
        </pc:graphicFrameChg>
        <pc:graphicFrameChg chg="add mod modGraphic">
          <ac:chgData name="Jordan Chadwick" userId="76edfd35-10b6-4755-a14d-bb97618f3602" providerId="ADAL" clId="{F27E6925-D69B-4F97-AA4A-FC3B9DC26BE9}" dt="2021-09-28T14:55:31.308" v="857" actId="20577"/>
          <ac:graphicFrameMkLst>
            <pc:docMk/>
            <pc:sldMk cId="2237745087" sldId="375"/>
            <ac:graphicFrameMk id="8" creationId="{D5A9C293-33AC-4428-8DCC-6A6A756ED9A5}"/>
          </ac:graphicFrameMkLst>
        </pc:graphicFrameChg>
      </pc:sldChg>
    </pc:docChg>
  </pc:docChgLst>
  <pc:docChgLst>
    <pc:chgData name="Jordan Chadwick" userId="S::jordanc@usnh.edu::76edfd35-10b6-4755-a14d-bb97618f3602" providerId="AD" clId="Web-{CB254469-A309-4579-B533-FB6CEB690CFF}"/>
    <pc:docChg chg="modSld">
      <pc:chgData name="Jordan Chadwick" userId="S::jordanc@usnh.edu::76edfd35-10b6-4755-a14d-bb97618f3602" providerId="AD" clId="Web-{CB254469-A309-4579-B533-FB6CEB690CFF}" dt="2021-09-10T10:44:27.246" v="21" actId="20577"/>
      <pc:docMkLst>
        <pc:docMk/>
      </pc:docMkLst>
      <pc:sldChg chg="modSp">
        <pc:chgData name="Jordan Chadwick" userId="S::jordanc@usnh.edu::76edfd35-10b6-4755-a14d-bb97618f3602" providerId="AD" clId="Web-{CB254469-A309-4579-B533-FB6CEB690CFF}" dt="2021-09-10T10:24:17.331" v="12" actId="20577"/>
        <pc:sldMkLst>
          <pc:docMk/>
          <pc:sldMk cId="1318323073" sldId="356"/>
        </pc:sldMkLst>
        <pc:spChg chg="mod">
          <ac:chgData name="Jordan Chadwick" userId="S::jordanc@usnh.edu::76edfd35-10b6-4755-a14d-bb97618f3602" providerId="AD" clId="Web-{CB254469-A309-4579-B533-FB6CEB690CFF}" dt="2021-09-10T10:24:17.331" v="12" actId="20577"/>
          <ac:spMkLst>
            <pc:docMk/>
            <pc:sldMk cId="1318323073" sldId="356"/>
            <ac:spMk id="3" creationId="{58043CDA-CD28-4498-948A-4E8534C42E09}"/>
          </ac:spMkLst>
        </pc:spChg>
      </pc:sldChg>
      <pc:sldChg chg="modSp">
        <pc:chgData name="Jordan Chadwick" userId="S::jordanc@usnh.edu::76edfd35-10b6-4755-a14d-bb97618f3602" providerId="AD" clId="Web-{CB254469-A309-4579-B533-FB6CEB690CFF}" dt="2021-09-10T10:35:47.733" v="18" actId="20577"/>
        <pc:sldMkLst>
          <pc:docMk/>
          <pc:sldMk cId="2041585384" sldId="358"/>
        </pc:sldMkLst>
        <pc:spChg chg="mod">
          <ac:chgData name="Jordan Chadwick" userId="S::jordanc@usnh.edu::76edfd35-10b6-4755-a14d-bb97618f3602" providerId="AD" clId="Web-{CB254469-A309-4579-B533-FB6CEB690CFF}" dt="2021-09-10T10:35:47.733" v="18" actId="20577"/>
          <ac:spMkLst>
            <pc:docMk/>
            <pc:sldMk cId="2041585384" sldId="358"/>
            <ac:spMk id="9" creationId="{9604914B-B329-4A98-9D4F-ABA418078651}"/>
          </ac:spMkLst>
        </pc:spChg>
      </pc:sldChg>
      <pc:sldChg chg="modSp">
        <pc:chgData name="Jordan Chadwick" userId="S::jordanc@usnh.edu::76edfd35-10b6-4755-a14d-bb97618f3602" providerId="AD" clId="Web-{CB254469-A309-4579-B533-FB6CEB690CFF}" dt="2021-09-10T10:44:27.246" v="21" actId="20577"/>
        <pc:sldMkLst>
          <pc:docMk/>
          <pc:sldMk cId="1460860844" sldId="359"/>
        </pc:sldMkLst>
        <pc:spChg chg="mod">
          <ac:chgData name="Jordan Chadwick" userId="S::jordanc@usnh.edu::76edfd35-10b6-4755-a14d-bb97618f3602" providerId="AD" clId="Web-{CB254469-A309-4579-B533-FB6CEB690CFF}" dt="2021-09-10T10:44:27.246" v="21" actId="20577"/>
          <ac:spMkLst>
            <pc:docMk/>
            <pc:sldMk cId="1460860844" sldId="359"/>
            <ac:spMk id="5" creationId="{F17F3D67-86C8-4D32-B512-0B37971467E6}"/>
          </ac:spMkLst>
        </pc:spChg>
      </pc:sldChg>
    </pc:docChg>
  </pc:docChgLst>
  <pc:docChgLst>
    <pc:chgData name="Tom Nudd" userId="S::tnudd@usnh.edu::4928c71a-e83f-49e7-b308-c7f5c8358a14" providerId="AD" clId="Web-{520C040C-5FA1-45D6-8790-6334DB107FEE}"/>
    <pc:docChg chg="modSld">
      <pc:chgData name="Tom Nudd" userId="S::tnudd@usnh.edu::4928c71a-e83f-49e7-b308-c7f5c8358a14" providerId="AD" clId="Web-{520C040C-5FA1-45D6-8790-6334DB107FEE}" dt="2021-10-25T16:18:41.931" v="1" actId="20577"/>
      <pc:docMkLst>
        <pc:docMk/>
      </pc:docMkLst>
      <pc:sldChg chg="modSp">
        <pc:chgData name="Tom Nudd" userId="S::tnudd@usnh.edu::4928c71a-e83f-49e7-b308-c7f5c8358a14" providerId="AD" clId="Web-{520C040C-5FA1-45D6-8790-6334DB107FEE}" dt="2021-10-25T16:18:41.931" v="1" actId="20577"/>
        <pc:sldMkLst>
          <pc:docMk/>
          <pc:sldMk cId="1331206266" sldId="355"/>
        </pc:sldMkLst>
        <pc:spChg chg="mod">
          <ac:chgData name="Tom Nudd" userId="S::tnudd@usnh.edu::4928c71a-e83f-49e7-b308-c7f5c8358a14" providerId="AD" clId="Web-{520C040C-5FA1-45D6-8790-6334DB107FEE}" dt="2021-10-25T16:18:41.931" v="1" actId="20577"/>
          <ac:spMkLst>
            <pc:docMk/>
            <pc:sldMk cId="1331206266" sldId="355"/>
            <ac:spMk id="6" creationId="{BD1CA218-3D02-47CE-B305-294B00F4C61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4F07B-863F-1B4E-A380-2451B806AC86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2A265-6AF7-1545-A4D8-C2387BCB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2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2A265-6AF7-1545-A4D8-C2387BCB73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2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2A265-6AF7-1545-A4D8-C2387BCB73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2A265-6AF7-1545-A4D8-C2387BCB73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92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2A265-6AF7-1545-A4D8-C2387BCB73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84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2A265-6AF7-1545-A4D8-C2387BCB73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1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2A265-6AF7-1545-A4D8-C2387BCB73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2A265-6AF7-1545-A4D8-C2387BCB73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97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2A265-6AF7-1545-A4D8-C2387BCB73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78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2A265-6AF7-1545-A4D8-C2387BCB73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5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5" Type="http://schemas.openxmlformats.org/officeDocument/2006/relationships/image" Target="../media/image29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24" Type="http://schemas.openxmlformats.org/officeDocument/2006/relationships/image" Target="../media/image28.pn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image" Target="../media/image27.svg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26" Type="http://schemas.openxmlformats.org/officeDocument/2006/relationships/image" Target="../media/image24.png"/><Relationship Id="rId39" Type="http://schemas.openxmlformats.org/officeDocument/2006/relationships/image" Target="../media/image7.svg"/><Relationship Id="rId21" Type="http://schemas.openxmlformats.org/officeDocument/2006/relationships/image" Target="../media/image49.svg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image" Target="../media/image27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9" Type="http://schemas.openxmlformats.org/officeDocument/2006/relationships/image" Target="../media/image9.svg"/><Relationship Id="rId11" Type="http://schemas.openxmlformats.org/officeDocument/2006/relationships/image" Target="../media/image39.svg"/><Relationship Id="rId24" Type="http://schemas.openxmlformats.org/officeDocument/2006/relationships/image" Target="../media/image52.png"/><Relationship Id="rId32" Type="http://schemas.openxmlformats.org/officeDocument/2006/relationships/image" Target="../media/image14.png"/><Relationship Id="rId37" Type="http://schemas.openxmlformats.org/officeDocument/2006/relationships/image" Target="../media/image57.svg"/><Relationship Id="rId40" Type="http://schemas.openxmlformats.org/officeDocument/2006/relationships/image" Target="../media/image20.png"/><Relationship Id="rId45" Type="http://schemas.openxmlformats.org/officeDocument/2006/relationships/image" Target="../media/image58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23" Type="http://schemas.openxmlformats.org/officeDocument/2006/relationships/image" Target="../media/image51.svg"/><Relationship Id="rId28" Type="http://schemas.openxmlformats.org/officeDocument/2006/relationships/image" Target="../media/image8.png"/><Relationship Id="rId36" Type="http://schemas.openxmlformats.org/officeDocument/2006/relationships/image" Target="../media/image56.png"/><Relationship Id="rId49" Type="http://schemas.openxmlformats.org/officeDocument/2006/relationships/image" Target="../media/image29.svg"/><Relationship Id="rId10" Type="http://schemas.openxmlformats.org/officeDocument/2006/relationships/image" Target="../media/image38.png"/><Relationship Id="rId19" Type="http://schemas.openxmlformats.org/officeDocument/2006/relationships/image" Target="../media/image47.svg"/><Relationship Id="rId31" Type="http://schemas.openxmlformats.org/officeDocument/2006/relationships/image" Target="../media/image55.svg"/><Relationship Id="rId44" Type="http://schemas.openxmlformats.org/officeDocument/2006/relationships/image" Target="../media/image12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25.svg"/><Relationship Id="rId30" Type="http://schemas.openxmlformats.org/officeDocument/2006/relationships/image" Target="../media/image54.png"/><Relationship Id="rId35" Type="http://schemas.openxmlformats.org/officeDocument/2006/relationships/image" Target="../media/image19.svg"/><Relationship Id="rId43" Type="http://schemas.openxmlformats.org/officeDocument/2006/relationships/image" Target="../media/image23.svg"/><Relationship Id="rId48" Type="http://schemas.openxmlformats.org/officeDocument/2006/relationships/image" Target="../media/image28.png"/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5" Type="http://schemas.openxmlformats.org/officeDocument/2006/relationships/image" Target="../media/image53.svg"/><Relationship Id="rId33" Type="http://schemas.openxmlformats.org/officeDocument/2006/relationships/image" Target="../media/image15.svg"/><Relationship Id="rId38" Type="http://schemas.openxmlformats.org/officeDocument/2006/relationships/image" Target="../media/image6.png"/><Relationship Id="rId46" Type="http://schemas.openxmlformats.org/officeDocument/2006/relationships/image" Target="../media/image26.png"/><Relationship Id="rId20" Type="http://schemas.openxmlformats.org/officeDocument/2006/relationships/image" Target="../media/image48.png"/><Relationship Id="rId41" Type="http://schemas.openxmlformats.org/officeDocument/2006/relationships/image" Target="../media/image2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47FA-2DAF-EC4C-BC25-58030CB1A4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37726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7BC51-FFA7-5D42-B61D-C7C7835B8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66A67-8C26-594B-A570-AE8DB445D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8708"/>
            <a:ext cx="2743200" cy="365125"/>
          </a:xfrm>
        </p:spPr>
        <p:txBody>
          <a:bodyPr/>
          <a:lstStyle/>
          <a:p>
            <a:fld id="{39359E56-393B-0F4A-8325-686F5E4C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10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E0BB8-1809-0149-8F2F-51C46DD6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72929-DDF6-E343-9FC9-A6A8DF127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A4489-935F-2549-B37D-3BDCA8E6B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4AEDF-AA62-2740-B409-7CE461AE8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5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4D13-62B3-2D4F-B244-61D5F127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146C8-59E2-DE4B-A2AA-A50782792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B336E-D238-1848-A293-7FF3F8BFB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57B62-EA3C-AD46-8B49-FCEA50D40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2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BC6B0-CD82-7B4F-88E6-BD88CE262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4A12F1-D469-EB4C-B1E3-BD32BF7AF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2B7FD-51BF-3E47-93BB-89D91775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68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B0F35C-9378-8B4A-8C31-6213C4EEB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CF2292-E4D5-BC4F-B2BA-D8866095F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AA914-CCDE-D84B-BDD6-CAC737CA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8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CC6A-1878-064D-A378-632D1931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0" y="1"/>
            <a:ext cx="10515600" cy="5689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59369-EEC3-F046-99EC-AC8C4ECFD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4880"/>
            <a:ext cx="10515600" cy="5188985"/>
          </a:xfrm>
        </p:spPr>
        <p:txBody>
          <a:bodyPr/>
          <a:lstStyle>
            <a:lvl1pPr>
              <a:buClr>
                <a:srgbClr val="555555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8F84A-9374-5D47-8637-5AA48A2D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51A1-C853-9B4B-9B8F-FC78C9DCC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13074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5FA59-EFC4-5F47-BDEF-892610B9C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621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40DCF-CFD2-C14E-9768-0BFBB93A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1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AB5E-2A60-8442-8197-30246BE9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F6636-7863-5A4E-BF92-267789F88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1C4299-B76D-B443-B8FF-3D238EA2B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B6D61-63E6-4E4B-B3ED-81BDA9F3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1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16690-AD5B-2841-8FA7-42F6F5DA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14AA6-4A28-0A44-B360-2A7F5D828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F255D-492E-4848-B888-AB01ACED0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F79A8-4A08-1742-8E95-0AFFF586E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BD442-6484-9548-ACE2-45F99CE5B8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D85C4A-15A4-4643-94FA-0859AF70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9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B7F73-B6DD-154D-8950-FEBB28BD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1497C-0679-1440-9370-B10CAB135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0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45598-A171-C34A-B320-52BFA2F1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1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4B049-E2CB-6447-B691-26DD5C8A35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 descr="Hierarchy Level 2 Item 3">
            <a:extLst>
              <a:ext uri="{FF2B5EF4-FFF2-40B4-BE49-F238E27FC236}">
                <a16:creationId xmlns:a16="http://schemas.microsoft.com/office/drawing/2014/main" id="{0E19D298-83A6-C840-8A73-0F2101FEACAC}"/>
              </a:ext>
            </a:extLst>
          </p:cNvPr>
          <p:cNvSpPr/>
          <p:nvPr userDrawn="1"/>
        </p:nvSpPr>
        <p:spPr>
          <a:xfrm>
            <a:off x="9172107" y="1011411"/>
            <a:ext cx="2072539" cy="202276"/>
          </a:xfrm>
          <a:prstGeom prst="rect">
            <a:avLst/>
          </a:prstGeom>
          <a:solidFill>
            <a:srgbClr val="3A3037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375" tIns="0" rIns="30375" bIns="0" numCol="1" spcCol="1270" anchor="ctr" anchorCtr="0">
            <a:noAutofit/>
          </a:bodyPr>
          <a:lstStyle/>
          <a:p>
            <a:pPr algn="ctr" defTabSz="243775"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Strategy, Portfolio Planning, BPI/R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E6E5A8-A820-7C44-8773-45F8CF64880B}"/>
              </a:ext>
            </a:extLst>
          </p:cNvPr>
          <p:cNvCxnSpPr>
            <a:cxnSpLocks/>
          </p:cNvCxnSpPr>
          <p:nvPr userDrawn="1"/>
        </p:nvCxnSpPr>
        <p:spPr>
          <a:xfrm flipV="1">
            <a:off x="6729233" y="953703"/>
            <a:ext cx="0" cy="158406"/>
          </a:xfrm>
          <a:prstGeom prst="line">
            <a:avLst/>
          </a:prstGeom>
          <a:ln w="1524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C0D9FE-C976-B24A-B777-234299AD3E28}"/>
              </a:ext>
            </a:extLst>
          </p:cNvPr>
          <p:cNvCxnSpPr>
            <a:cxnSpLocks/>
          </p:cNvCxnSpPr>
          <p:nvPr userDrawn="1"/>
        </p:nvCxnSpPr>
        <p:spPr>
          <a:xfrm flipV="1">
            <a:off x="5315404" y="953703"/>
            <a:ext cx="0" cy="158406"/>
          </a:xfrm>
          <a:prstGeom prst="line">
            <a:avLst/>
          </a:prstGeom>
          <a:ln w="1524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4EA20C9-5721-2A4B-9299-9FE435F84A5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689" y="945958"/>
            <a:ext cx="0" cy="158406"/>
          </a:xfrm>
          <a:prstGeom prst="line">
            <a:avLst/>
          </a:prstGeom>
          <a:ln w="1524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187FDE-598E-584B-8257-BCD6F0C4042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1542672" y="1385692"/>
            <a:ext cx="4012" cy="280321"/>
          </a:xfrm>
          <a:prstGeom prst="line">
            <a:avLst/>
          </a:prstGeom>
          <a:ln w="1524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CC0CF3-2513-4245-AEE7-BF750FAACBB1}"/>
              </a:ext>
            </a:extLst>
          </p:cNvPr>
          <p:cNvCxnSpPr>
            <a:cxnSpLocks/>
          </p:cNvCxnSpPr>
          <p:nvPr userDrawn="1"/>
        </p:nvCxnSpPr>
        <p:spPr>
          <a:xfrm flipV="1">
            <a:off x="5881338" y="1385692"/>
            <a:ext cx="0" cy="292537"/>
          </a:xfrm>
          <a:prstGeom prst="line">
            <a:avLst/>
          </a:prstGeom>
          <a:ln w="1524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352F80A-DAD4-054C-A2C0-0250E1A10C34}"/>
              </a:ext>
            </a:extLst>
          </p:cNvPr>
          <p:cNvCxnSpPr>
            <a:cxnSpLocks/>
          </p:cNvCxnSpPr>
          <p:nvPr userDrawn="1"/>
        </p:nvCxnSpPr>
        <p:spPr>
          <a:xfrm flipV="1">
            <a:off x="8713008" y="1385692"/>
            <a:ext cx="0" cy="205666"/>
          </a:xfrm>
          <a:prstGeom prst="line">
            <a:avLst/>
          </a:prstGeom>
          <a:ln w="1524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74C08E-4BF9-2749-95C6-A6804CA8AB2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28843" y="1385692"/>
            <a:ext cx="0" cy="292537"/>
          </a:xfrm>
          <a:prstGeom prst="line">
            <a:avLst/>
          </a:prstGeom>
          <a:ln w="1524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752ABF-6508-354D-90DE-8466F137E2B8}"/>
              </a:ext>
            </a:extLst>
          </p:cNvPr>
          <p:cNvCxnSpPr>
            <a:cxnSpLocks/>
          </p:cNvCxnSpPr>
          <p:nvPr userDrawn="1"/>
        </p:nvCxnSpPr>
        <p:spPr>
          <a:xfrm flipV="1">
            <a:off x="4272999" y="1385692"/>
            <a:ext cx="0" cy="292537"/>
          </a:xfrm>
          <a:prstGeom prst="line">
            <a:avLst/>
          </a:prstGeom>
          <a:ln w="1524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2E6434-8ACB-324B-8B55-A29950874211}"/>
              </a:ext>
            </a:extLst>
          </p:cNvPr>
          <p:cNvCxnSpPr>
            <a:cxnSpLocks/>
          </p:cNvCxnSpPr>
          <p:nvPr userDrawn="1"/>
        </p:nvCxnSpPr>
        <p:spPr>
          <a:xfrm flipV="1">
            <a:off x="7297173" y="1385692"/>
            <a:ext cx="0" cy="292537"/>
          </a:xfrm>
          <a:prstGeom prst="line">
            <a:avLst/>
          </a:prstGeom>
          <a:ln w="1524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CE206A-10B3-394E-B4F6-587C21EA6A93}"/>
              </a:ext>
            </a:extLst>
          </p:cNvPr>
          <p:cNvCxnSpPr>
            <a:cxnSpLocks/>
          </p:cNvCxnSpPr>
          <p:nvPr userDrawn="1"/>
        </p:nvCxnSpPr>
        <p:spPr>
          <a:xfrm>
            <a:off x="4272999" y="1378683"/>
            <a:ext cx="7277694" cy="0"/>
          </a:xfrm>
          <a:prstGeom prst="line">
            <a:avLst/>
          </a:prstGeom>
          <a:ln w="1524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9CE8B9A-7990-1549-A62F-5539346A612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1456176" y="1299196"/>
            <a:ext cx="4012" cy="280321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7849A1-E3E6-1440-AE07-E4A48187FD77}"/>
              </a:ext>
            </a:extLst>
          </p:cNvPr>
          <p:cNvCxnSpPr>
            <a:cxnSpLocks/>
          </p:cNvCxnSpPr>
          <p:nvPr userDrawn="1"/>
        </p:nvCxnSpPr>
        <p:spPr>
          <a:xfrm flipV="1">
            <a:off x="5794842" y="1299196"/>
            <a:ext cx="0" cy="29253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57647C-B82E-5741-9D4B-A527EC72F8AF}"/>
              </a:ext>
            </a:extLst>
          </p:cNvPr>
          <p:cNvCxnSpPr>
            <a:cxnSpLocks/>
          </p:cNvCxnSpPr>
          <p:nvPr userDrawn="1"/>
        </p:nvCxnSpPr>
        <p:spPr>
          <a:xfrm flipV="1">
            <a:off x="8626512" y="1299196"/>
            <a:ext cx="0" cy="20566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3B15DA-E232-6148-B20F-88B137300785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42347" y="1299196"/>
            <a:ext cx="0" cy="29253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43927DD-2CD1-684A-884A-AA0E669F1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4379007" y="1299196"/>
            <a:ext cx="0" cy="29253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521D87-4283-A340-B673-01E2A0C338C4}"/>
              </a:ext>
            </a:extLst>
          </p:cNvPr>
          <p:cNvCxnSpPr>
            <a:cxnSpLocks/>
          </p:cNvCxnSpPr>
          <p:nvPr userDrawn="1"/>
        </p:nvCxnSpPr>
        <p:spPr>
          <a:xfrm flipV="1">
            <a:off x="7210677" y="1299196"/>
            <a:ext cx="0" cy="292537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 descr="Hierarchy Level 2 Item 2">
            <a:extLst>
              <a:ext uri="{FF2B5EF4-FFF2-40B4-BE49-F238E27FC236}">
                <a16:creationId xmlns:a16="http://schemas.microsoft.com/office/drawing/2014/main" id="{CA4F4474-FD62-B74C-A835-CBA8162EC82E}"/>
              </a:ext>
            </a:extLst>
          </p:cNvPr>
          <p:cNvSpPr/>
          <p:nvPr userDrawn="1"/>
        </p:nvSpPr>
        <p:spPr>
          <a:xfrm>
            <a:off x="10772382" y="1488382"/>
            <a:ext cx="1371600" cy="4773168"/>
          </a:xfrm>
          <a:prstGeom prst="rect">
            <a:avLst/>
          </a:prstGeom>
          <a:solidFill>
            <a:srgbClr val="574F55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375" tIns="9144" rIns="30375" bIns="0" numCol="1" spcCol="1270" anchor="t" anchorCtr="0">
            <a:noAutofit/>
          </a:bodyPr>
          <a:lstStyle/>
          <a:p>
            <a:pPr algn="ctr" defTabSz="243775"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Center for </a:t>
            </a:r>
          </a:p>
          <a:p>
            <a:pPr algn="ctr" defTabSz="243775"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Data</a:t>
            </a:r>
          </a:p>
          <a:p>
            <a:pPr algn="ctr" defTabSz="243775"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(Jackie Snow)</a:t>
            </a:r>
          </a:p>
        </p:txBody>
      </p:sp>
      <p:sp>
        <p:nvSpPr>
          <p:cNvPr id="22" name="Rectangle 21" descr="Hierarchy Level 2 Item 2">
            <a:extLst>
              <a:ext uri="{FF2B5EF4-FFF2-40B4-BE49-F238E27FC236}">
                <a16:creationId xmlns:a16="http://schemas.microsoft.com/office/drawing/2014/main" id="{5B7E4E2D-55F9-EA47-AC13-9A3AFFACDAAD}"/>
              </a:ext>
            </a:extLst>
          </p:cNvPr>
          <p:cNvSpPr/>
          <p:nvPr userDrawn="1"/>
        </p:nvSpPr>
        <p:spPr>
          <a:xfrm>
            <a:off x="5109042" y="1488382"/>
            <a:ext cx="1371600" cy="4773168"/>
          </a:xfrm>
          <a:prstGeom prst="rect">
            <a:avLst/>
          </a:prstGeom>
          <a:solidFill>
            <a:srgbClr val="574F55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375" tIns="9144" rIns="30375" bIns="0" numCol="1" spcCol="1270" anchor="t" anchorCtr="0">
            <a:noAutofit/>
          </a:bodyPr>
          <a:lstStyle/>
          <a:p>
            <a:pPr algn="ctr" defTabSz="243775"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Enterprise Security &amp; Network Operations</a:t>
            </a:r>
          </a:p>
          <a:p>
            <a:pPr algn="ctr" defTabSz="243775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  <a:cs typeface="Arial" panose="020B0604020202020204" pitchFamily="34" charset="0"/>
              </a:rPr>
              <a:t>(Andrew Stockman, CISO)</a:t>
            </a:r>
          </a:p>
        </p:txBody>
      </p:sp>
      <p:sp>
        <p:nvSpPr>
          <p:cNvPr id="23" name="Rectangle 22" descr="Hierarchy Level 2 Item 3">
            <a:extLst>
              <a:ext uri="{FF2B5EF4-FFF2-40B4-BE49-F238E27FC236}">
                <a16:creationId xmlns:a16="http://schemas.microsoft.com/office/drawing/2014/main" id="{B4864286-4125-B34F-8985-388729E8641C}"/>
              </a:ext>
            </a:extLst>
          </p:cNvPr>
          <p:cNvSpPr/>
          <p:nvPr userDrawn="1"/>
        </p:nvSpPr>
        <p:spPr>
          <a:xfrm>
            <a:off x="3693207" y="1488382"/>
            <a:ext cx="1371600" cy="4773168"/>
          </a:xfrm>
          <a:prstGeom prst="rect">
            <a:avLst/>
          </a:prstGeom>
          <a:solidFill>
            <a:srgbClr val="574F55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375" tIns="9144" rIns="30375" bIns="0" numCol="1" spcCol="1270" anchor="t" anchorCtr="0">
            <a:noAutofit/>
          </a:bodyPr>
          <a:lstStyle/>
          <a:p>
            <a:pPr algn="ctr" defTabSz="243775"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Portfolio &amp;</a:t>
            </a:r>
          </a:p>
          <a:p>
            <a:pPr algn="ctr" defTabSz="243775"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 Project Management</a:t>
            </a:r>
            <a:b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900">
                <a:solidFill>
                  <a:schemeClr val="bg1"/>
                </a:solidFill>
                <a:cs typeface="Arial" panose="020B0604020202020204" pitchFamily="34" charset="0"/>
              </a:rPr>
              <a:t>(Steve Balmos)</a:t>
            </a:r>
          </a:p>
        </p:txBody>
      </p:sp>
      <p:sp>
        <p:nvSpPr>
          <p:cNvPr id="24" name="Rectangle 23" descr="Hierarchy Level 2 Item 2">
            <a:extLst>
              <a:ext uri="{FF2B5EF4-FFF2-40B4-BE49-F238E27FC236}">
                <a16:creationId xmlns:a16="http://schemas.microsoft.com/office/drawing/2014/main" id="{50D714A0-3672-A348-B231-545467705231}"/>
              </a:ext>
            </a:extLst>
          </p:cNvPr>
          <p:cNvSpPr/>
          <p:nvPr userDrawn="1"/>
        </p:nvSpPr>
        <p:spPr>
          <a:xfrm>
            <a:off x="6524877" y="1488382"/>
            <a:ext cx="1371600" cy="4773168"/>
          </a:xfrm>
          <a:prstGeom prst="rect">
            <a:avLst/>
          </a:prstGeom>
          <a:solidFill>
            <a:srgbClr val="574F55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375" tIns="9144" rIns="30375" bIns="0" numCol="1" spcCol="1270" anchor="t" anchorCtr="0">
            <a:noAutofit/>
          </a:bodyPr>
          <a:lstStyle/>
          <a:p>
            <a:pPr algn="ctr" defTabSz="243775"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Enterprise IT Operations &amp; Business Systems</a:t>
            </a:r>
          </a:p>
          <a:p>
            <a:pPr algn="ctr" defTabSz="243775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  <a:cs typeface="Arial" panose="020B0604020202020204" pitchFamily="34" charset="0"/>
              </a:rPr>
              <a:t>(Bill Hall)</a:t>
            </a:r>
          </a:p>
        </p:txBody>
      </p:sp>
      <p:sp>
        <p:nvSpPr>
          <p:cNvPr id="25" name="Rectangle 24" descr="Hierarchy Level 2 Item 2">
            <a:extLst>
              <a:ext uri="{FF2B5EF4-FFF2-40B4-BE49-F238E27FC236}">
                <a16:creationId xmlns:a16="http://schemas.microsoft.com/office/drawing/2014/main" id="{53CC7ABD-16B0-8A40-A4A5-93C2E0C50FD5}"/>
              </a:ext>
            </a:extLst>
          </p:cNvPr>
          <p:cNvSpPr/>
          <p:nvPr userDrawn="1"/>
        </p:nvSpPr>
        <p:spPr>
          <a:xfrm>
            <a:off x="7940712" y="1488382"/>
            <a:ext cx="1371600" cy="4773168"/>
          </a:xfrm>
          <a:prstGeom prst="rect">
            <a:avLst/>
          </a:prstGeom>
          <a:solidFill>
            <a:srgbClr val="574F55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375" tIns="9144" rIns="30375" bIns="0" numCol="1" spcCol="1270" anchor="t" anchorCtr="0">
            <a:noAutofit/>
          </a:bodyPr>
          <a:lstStyle/>
          <a:p>
            <a:pPr algn="ctr" defTabSz="243775"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Academic </a:t>
            </a:r>
          </a:p>
          <a:p>
            <a:pPr algn="ctr" defTabSz="243775"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Technology</a:t>
            </a:r>
          </a:p>
          <a:p>
            <a:pPr algn="ctr" defTabSz="243775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  <a:cs typeface="Arial" panose="020B0604020202020204" pitchFamily="34" charset="0"/>
              </a:rPr>
              <a:t>(Terri Winters)</a:t>
            </a:r>
          </a:p>
        </p:txBody>
      </p:sp>
      <p:sp>
        <p:nvSpPr>
          <p:cNvPr id="26" name="Rectangle 25" descr="Hierarchy Level 2 Item 2">
            <a:extLst>
              <a:ext uri="{FF2B5EF4-FFF2-40B4-BE49-F238E27FC236}">
                <a16:creationId xmlns:a16="http://schemas.microsoft.com/office/drawing/2014/main" id="{B246C538-23F1-AF49-AEC7-AF8792FD8285}"/>
              </a:ext>
            </a:extLst>
          </p:cNvPr>
          <p:cNvSpPr/>
          <p:nvPr userDrawn="1"/>
        </p:nvSpPr>
        <p:spPr>
          <a:xfrm>
            <a:off x="9356547" y="1488382"/>
            <a:ext cx="1371600" cy="4773168"/>
          </a:xfrm>
          <a:prstGeom prst="rect">
            <a:avLst/>
          </a:prstGeom>
          <a:solidFill>
            <a:srgbClr val="574F55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375" tIns="9144" rIns="30375" bIns="0" numCol="1" spcCol="1270" anchor="t" anchorCtr="0">
            <a:noAutofit/>
          </a:bodyPr>
          <a:lstStyle/>
          <a:p>
            <a:pPr algn="ctr" defTabSz="243775"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Research </a:t>
            </a:r>
          </a:p>
          <a:p>
            <a:pPr algn="ctr" defTabSz="243775"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Computing Center</a:t>
            </a:r>
          </a:p>
          <a:p>
            <a:pPr algn="ctr" defTabSz="243775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  <a:cs typeface="Arial" panose="020B0604020202020204" pitchFamily="34" charset="0"/>
              </a:rPr>
              <a:t>(Patrick Messer)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6DE91B5-79CF-3F47-9389-5239E72C7D03}"/>
              </a:ext>
            </a:extLst>
          </p:cNvPr>
          <p:cNvCxnSpPr>
            <a:cxnSpLocks/>
          </p:cNvCxnSpPr>
          <p:nvPr userDrawn="1"/>
        </p:nvCxnSpPr>
        <p:spPr>
          <a:xfrm flipV="1">
            <a:off x="1352406" y="1795345"/>
            <a:ext cx="1002" cy="4340473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66C1CCD-DB5C-DA41-866E-8E746EE30EDF}"/>
              </a:ext>
            </a:extLst>
          </p:cNvPr>
          <p:cNvCxnSpPr>
            <a:cxnSpLocks/>
          </p:cNvCxnSpPr>
          <p:nvPr userDrawn="1"/>
        </p:nvCxnSpPr>
        <p:spPr>
          <a:xfrm>
            <a:off x="4379007" y="1311058"/>
            <a:ext cx="7077169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19E368-E3CF-AF44-B00C-EF6D5A87ACC8}"/>
              </a:ext>
            </a:extLst>
          </p:cNvPr>
          <p:cNvCxnSpPr>
            <a:cxnSpLocks/>
          </p:cNvCxnSpPr>
          <p:nvPr userDrawn="1"/>
        </p:nvCxnSpPr>
        <p:spPr>
          <a:xfrm flipH="1">
            <a:off x="1356433" y="2094682"/>
            <a:ext cx="12156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5F38E1B-A35B-344D-996D-F0F3AB784ACE}"/>
              </a:ext>
            </a:extLst>
          </p:cNvPr>
          <p:cNvCxnSpPr>
            <a:cxnSpLocks/>
          </p:cNvCxnSpPr>
          <p:nvPr userDrawn="1"/>
        </p:nvCxnSpPr>
        <p:spPr>
          <a:xfrm flipH="1">
            <a:off x="1356433" y="2438504"/>
            <a:ext cx="12156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4E55B84-F856-CA42-A79A-6A75848745D7}"/>
              </a:ext>
            </a:extLst>
          </p:cNvPr>
          <p:cNvCxnSpPr>
            <a:cxnSpLocks/>
          </p:cNvCxnSpPr>
          <p:nvPr userDrawn="1"/>
        </p:nvCxnSpPr>
        <p:spPr>
          <a:xfrm flipH="1">
            <a:off x="1356433" y="2792242"/>
            <a:ext cx="12156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0C8D5F-4E3A-A445-AFDD-636CB219F7D3}"/>
              </a:ext>
            </a:extLst>
          </p:cNvPr>
          <p:cNvCxnSpPr>
            <a:cxnSpLocks/>
          </p:cNvCxnSpPr>
          <p:nvPr userDrawn="1"/>
        </p:nvCxnSpPr>
        <p:spPr>
          <a:xfrm flipH="1">
            <a:off x="1356433" y="3114230"/>
            <a:ext cx="12156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9909E0C-D7D9-A844-B4AB-ED9677342587}"/>
              </a:ext>
            </a:extLst>
          </p:cNvPr>
          <p:cNvCxnSpPr>
            <a:cxnSpLocks/>
          </p:cNvCxnSpPr>
          <p:nvPr userDrawn="1"/>
        </p:nvCxnSpPr>
        <p:spPr>
          <a:xfrm flipH="1">
            <a:off x="1356433" y="3437685"/>
            <a:ext cx="12156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9B9064C-4D0B-6641-8FA0-EC087246F614}"/>
              </a:ext>
            </a:extLst>
          </p:cNvPr>
          <p:cNvCxnSpPr>
            <a:cxnSpLocks/>
          </p:cNvCxnSpPr>
          <p:nvPr userDrawn="1"/>
        </p:nvCxnSpPr>
        <p:spPr>
          <a:xfrm flipH="1">
            <a:off x="1356433" y="3767204"/>
            <a:ext cx="12156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8FE1744-0F6E-834E-B4AF-FFD0348669ED}"/>
              </a:ext>
            </a:extLst>
          </p:cNvPr>
          <p:cNvCxnSpPr>
            <a:cxnSpLocks/>
          </p:cNvCxnSpPr>
          <p:nvPr userDrawn="1"/>
        </p:nvCxnSpPr>
        <p:spPr>
          <a:xfrm flipH="1">
            <a:off x="1356433" y="4110787"/>
            <a:ext cx="12156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BE08AE8-4A47-8044-BEB7-81DC22654185}"/>
              </a:ext>
            </a:extLst>
          </p:cNvPr>
          <p:cNvCxnSpPr>
            <a:cxnSpLocks/>
          </p:cNvCxnSpPr>
          <p:nvPr userDrawn="1"/>
        </p:nvCxnSpPr>
        <p:spPr>
          <a:xfrm flipH="1">
            <a:off x="1356433" y="4429332"/>
            <a:ext cx="12156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87CA727-6408-7748-8548-9FB36C75233F}"/>
              </a:ext>
            </a:extLst>
          </p:cNvPr>
          <p:cNvCxnSpPr>
            <a:cxnSpLocks/>
          </p:cNvCxnSpPr>
          <p:nvPr userDrawn="1"/>
        </p:nvCxnSpPr>
        <p:spPr>
          <a:xfrm flipH="1">
            <a:off x="1356433" y="4772919"/>
            <a:ext cx="12156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49404D5-887B-C44A-8651-79F23E3FEE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356433" y="5093922"/>
            <a:ext cx="12156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4009338-F684-D74D-AD2D-F91033456985}"/>
              </a:ext>
            </a:extLst>
          </p:cNvPr>
          <p:cNvCxnSpPr>
            <a:cxnSpLocks/>
          </p:cNvCxnSpPr>
          <p:nvPr userDrawn="1"/>
        </p:nvCxnSpPr>
        <p:spPr>
          <a:xfrm flipH="1">
            <a:off x="1356433" y="5456479"/>
            <a:ext cx="12156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87D973E-902F-C148-B66A-D8A2D70862B2}"/>
              </a:ext>
            </a:extLst>
          </p:cNvPr>
          <p:cNvCxnSpPr>
            <a:cxnSpLocks/>
          </p:cNvCxnSpPr>
          <p:nvPr userDrawn="1"/>
        </p:nvCxnSpPr>
        <p:spPr>
          <a:xfrm flipH="1">
            <a:off x="1356433" y="5778271"/>
            <a:ext cx="12156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 descr="Hierarchy Level 2 Item 1">
            <a:extLst>
              <a:ext uri="{FF2B5EF4-FFF2-40B4-BE49-F238E27FC236}">
                <a16:creationId xmlns:a16="http://schemas.microsoft.com/office/drawing/2014/main" id="{506C0E01-7B82-7D4E-9A25-FDF61152F9BB}"/>
              </a:ext>
            </a:extLst>
          </p:cNvPr>
          <p:cNvSpPr/>
          <p:nvPr userDrawn="1"/>
        </p:nvSpPr>
        <p:spPr>
          <a:xfrm>
            <a:off x="1519835" y="1953638"/>
            <a:ext cx="10625148" cy="307385"/>
          </a:xfrm>
          <a:prstGeom prst="rect">
            <a:avLst/>
          </a:prstGeom>
          <a:solidFill>
            <a:srgbClr val="E6E5E1">
              <a:alpha val="25000"/>
            </a:srgbClr>
          </a:solidFill>
          <a:ln>
            <a:solidFill>
              <a:schemeClr val="tx1">
                <a:lumMod val="50000"/>
                <a:lumOff val="50000"/>
                <a:alpha val="1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0" rIns="45720" bIns="0" numCol="1" spcCol="1270" anchor="ctr" anchorCtr="0">
            <a:noAutofit/>
          </a:bodyPr>
          <a:lstStyle/>
          <a:p>
            <a:pPr defTabSz="243775">
              <a:lnSpc>
                <a:spcPct val="90000"/>
              </a:lnSpc>
              <a:spcBef>
                <a:spcPct val="0"/>
              </a:spcBef>
            </a:pPr>
            <a:endParaRPr lang="en-US" sz="9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BAD2D2F-90E5-384D-9994-9B67FD851B49}"/>
              </a:ext>
            </a:extLst>
          </p:cNvPr>
          <p:cNvCxnSpPr>
            <a:cxnSpLocks/>
          </p:cNvCxnSpPr>
          <p:nvPr userDrawn="1"/>
        </p:nvCxnSpPr>
        <p:spPr>
          <a:xfrm flipH="1">
            <a:off x="1356433" y="6148508"/>
            <a:ext cx="12156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355EC48-CCB3-3547-B606-7D1EE4E09797}"/>
              </a:ext>
            </a:extLst>
          </p:cNvPr>
          <p:cNvSpPr txBox="1"/>
          <p:nvPr userDrawn="1"/>
        </p:nvSpPr>
        <p:spPr>
          <a:xfrm>
            <a:off x="96037" y="3199931"/>
            <a:ext cx="11827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rgbClr val="555555"/>
                </a:solidFill>
              </a:rPr>
              <a:t>Service Delivery &amp; Operations</a:t>
            </a:r>
          </a:p>
        </p:txBody>
      </p:sp>
      <p:sp>
        <p:nvSpPr>
          <p:cNvPr id="63" name="Rectangle 62" descr="Hierarchy Level 2 Item 3">
            <a:extLst>
              <a:ext uri="{FF2B5EF4-FFF2-40B4-BE49-F238E27FC236}">
                <a16:creationId xmlns:a16="http://schemas.microsoft.com/office/drawing/2014/main" id="{7281BDBA-CED4-BD47-A29A-FCD44667D1F1}"/>
              </a:ext>
            </a:extLst>
          </p:cNvPr>
          <p:cNvSpPr/>
          <p:nvPr userDrawn="1"/>
        </p:nvSpPr>
        <p:spPr>
          <a:xfrm>
            <a:off x="7231791" y="677066"/>
            <a:ext cx="1371600" cy="202276"/>
          </a:xfrm>
          <a:prstGeom prst="rect">
            <a:avLst/>
          </a:prstGeom>
          <a:solidFill>
            <a:srgbClr val="3A3037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375" tIns="0" rIns="30375" bIns="0" numCol="1" spcCol="1270" anchor="ctr" anchorCtr="0">
            <a:noAutofit/>
          </a:bodyPr>
          <a:lstStyle/>
          <a:p>
            <a:pPr algn="ctr" defTabSz="243775"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USNH/UNH CIO</a:t>
            </a:r>
          </a:p>
        </p:txBody>
      </p:sp>
      <p:sp>
        <p:nvSpPr>
          <p:cNvPr id="64" name="Rectangle 63" descr="Hierarchy Level 2 Item 3">
            <a:extLst>
              <a:ext uri="{FF2B5EF4-FFF2-40B4-BE49-F238E27FC236}">
                <a16:creationId xmlns:a16="http://schemas.microsoft.com/office/drawing/2014/main" id="{0772DD68-071D-B64C-8789-D578C2D07BAC}"/>
              </a:ext>
            </a:extLst>
          </p:cNvPr>
          <p:cNvSpPr/>
          <p:nvPr userDrawn="1"/>
        </p:nvSpPr>
        <p:spPr>
          <a:xfrm>
            <a:off x="6043433" y="1011411"/>
            <a:ext cx="1371600" cy="202276"/>
          </a:xfrm>
          <a:prstGeom prst="rect">
            <a:avLst/>
          </a:prstGeom>
          <a:solidFill>
            <a:srgbClr val="3A3037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375" tIns="0" rIns="30375" bIns="0" numCol="1" spcCol="1270" anchor="ctr" anchorCtr="0">
            <a:noAutofit/>
          </a:bodyPr>
          <a:lstStyle/>
          <a:p>
            <a:pPr algn="ctr" defTabSz="243775"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BSC</a:t>
            </a:r>
          </a:p>
        </p:txBody>
      </p:sp>
      <p:sp>
        <p:nvSpPr>
          <p:cNvPr id="65" name="Rectangle 64" descr="Hierarchy Level 2 Item 3">
            <a:extLst>
              <a:ext uri="{FF2B5EF4-FFF2-40B4-BE49-F238E27FC236}">
                <a16:creationId xmlns:a16="http://schemas.microsoft.com/office/drawing/2014/main" id="{171AB7D1-A6A0-134C-AA75-4916D2E410B8}"/>
              </a:ext>
            </a:extLst>
          </p:cNvPr>
          <p:cNvSpPr/>
          <p:nvPr userDrawn="1"/>
        </p:nvSpPr>
        <p:spPr>
          <a:xfrm>
            <a:off x="4629604" y="1011411"/>
            <a:ext cx="1371600" cy="202276"/>
          </a:xfrm>
          <a:prstGeom prst="rect">
            <a:avLst/>
          </a:prstGeom>
          <a:solidFill>
            <a:srgbClr val="3A3037"/>
          </a:solidFill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0375" tIns="0" rIns="30375" bIns="0" numCol="1" spcCol="1270" anchor="ctr" anchorCtr="0">
            <a:noAutofit/>
          </a:bodyPr>
          <a:lstStyle/>
          <a:p>
            <a:pPr algn="ctr" defTabSz="243775">
              <a:lnSpc>
                <a:spcPct val="90000"/>
              </a:lnSpc>
            </a:pPr>
            <a:r>
              <a:rPr lang="en-US" sz="1000">
                <a:solidFill>
                  <a:schemeClr val="bg1"/>
                </a:solidFill>
                <a:cs typeface="Arial" panose="020B0604020202020204" pitchFamily="34" charset="0"/>
              </a:rPr>
              <a:t>Executive Assistant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FBC695D-0F5C-DE4C-A9FE-FE18C2CC5E37}"/>
              </a:ext>
            </a:extLst>
          </p:cNvPr>
          <p:cNvCxnSpPr>
            <a:cxnSpLocks/>
            <a:endCxn id="4" idx="1"/>
          </p:cNvCxnSpPr>
          <p:nvPr userDrawn="1"/>
        </p:nvCxnSpPr>
        <p:spPr>
          <a:xfrm>
            <a:off x="8422102" y="1112549"/>
            <a:ext cx="750005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184746B-4BFF-6446-9A60-5150176A39A7}"/>
              </a:ext>
            </a:extLst>
          </p:cNvPr>
          <p:cNvCxnSpPr>
            <a:cxnSpLocks/>
          </p:cNvCxnSpPr>
          <p:nvPr userDrawn="1"/>
        </p:nvCxnSpPr>
        <p:spPr>
          <a:xfrm flipV="1">
            <a:off x="8404602" y="1112109"/>
            <a:ext cx="0" cy="149736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7B48E59-D2E9-F94F-BF32-794B63BB12B1}"/>
              </a:ext>
            </a:extLst>
          </p:cNvPr>
          <p:cNvCxnSpPr>
            <a:cxnSpLocks/>
            <a:endCxn id="63" idx="2"/>
          </p:cNvCxnSpPr>
          <p:nvPr userDrawn="1"/>
        </p:nvCxnSpPr>
        <p:spPr>
          <a:xfrm flipH="1" flipV="1">
            <a:off x="7917591" y="879342"/>
            <a:ext cx="6370" cy="518154"/>
          </a:xfrm>
          <a:prstGeom prst="line">
            <a:avLst/>
          </a:prstGeom>
          <a:ln w="1524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E471531-3A71-BE42-BEA7-43037829C539}"/>
              </a:ext>
            </a:extLst>
          </p:cNvPr>
          <p:cNvCxnSpPr>
            <a:cxnSpLocks/>
          </p:cNvCxnSpPr>
          <p:nvPr userDrawn="1"/>
        </p:nvCxnSpPr>
        <p:spPr>
          <a:xfrm flipV="1">
            <a:off x="5315404" y="953703"/>
            <a:ext cx="4765285" cy="3623"/>
          </a:xfrm>
          <a:prstGeom prst="line">
            <a:avLst/>
          </a:prstGeom>
          <a:ln w="1524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itle 1">
            <a:extLst>
              <a:ext uri="{FF2B5EF4-FFF2-40B4-BE49-F238E27FC236}">
                <a16:creationId xmlns:a16="http://schemas.microsoft.com/office/drawing/2014/main" id="{2D08C3FA-90CB-BE49-AA6B-86EAFEF1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720" y="1"/>
            <a:ext cx="10515600" cy="56896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1" name="Straight Connector 100" descr="Connector Line">
            <a:extLst>
              <a:ext uri="{FF2B5EF4-FFF2-40B4-BE49-F238E27FC236}">
                <a16:creationId xmlns:a16="http://schemas.microsoft.com/office/drawing/2014/main" id="{736F8FD3-063B-8E4F-8C77-1503E9C3F394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5227" y="2290017"/>
            <a:ext cx="1683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12B10EEC-75E6-2440-AF47-DA3D69FAF992}"/>
              </a:ext>
            </a:extLst>
          </p:cNvPr>
          <p:cNvSpPr/>
          <p:nvPr userDrawn="1"/>
        </p:nvSpPr>
        <p:spPr>
          <a:xfrm>
            <a:off x="162950" y="627337"/>
            <a:ext cx="3226754" cy="102359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Graphic 102" descr="Stop">
            <a:extLst>
              <a:ext uri="{FF2B5EF4-FFF2-40B4-BE49-F238E27FC236}">
                <a16:creationId xmlns:a16="http://schemas.microsoft.com/office/drawing/2014/main" id="{3F500000-F3B3-3C40-9378-EDD2DF5E46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6763" y="889959"/>
            <a:ext cx="137160" cy="137160"/>
          </a:xfrm>
          <a:prstGeom prst="rect">
            <a:avLst/>
          </a:prstGeom>
        </p:spPr>
      </p:pic>
      <p:pic>
        <p:nvPicPr>
          <p:cNvPr id="104" name="Graphic 103" descr="Stop">
            <a:extLst>
              <a:ext uri="{FF2B5EF4-FFF2-40B4-BE49-F238E27FC236}">
                <a16:creationId xmlns:a16="http://schemas.microsoft.com/office/drawing/2014/main" id="{7001BCF5-5705-AE49-8607-13F49E6BAF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76763" y="1075908"/>
            <a:ext cx="137160" cy="137160"/>
          </a:xfrm>
          <a:prstGeom prst="rect">
            <a:avLst/>
          </a:prstGeom>
        </p:spPr>
      </p:pic>
      <p:pic>
        <p:nvPicPr>
          <p:cNvPr id="105" name="Graphic 104" descr="Stop">
            <a:extLst>
              <a:ext uri="{FF2B5EF4-FFF2-40B4-BE49-F238E27FC236}">
                <a16:creationId xmlns:a16="http://schemas.microsoft.com/office/drawing/2014/main" id="{31CACA0B-0A57-1045-9461-F10E5E6A405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76763" y="1255332"/>
            <a:ext cx="137160" cy="137160"/>
          </a:xfrm>
          <a:prstGeom prst="rect">
            <a:avLst/>
          </a:prstGeom>
        </p:spPr>
      </p:pic>
      <p:pic>
        <p:nvPicPr>
          <p:cNvPr id="106" name="Graphic 105" descr="Stop">
            <a:extLst>
              <a:ext uri="{FF2B5EF4-FFF2-40B4-BE49-F238E27FC236}">
                <a16:creationId xmlns:a16="http://schemas.microsoft.com/office/drawing/2014/main" id="{6703B862-D8F5-DC4D-A359-A531F0E0AA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76763" y="1423710"/>
            <a:ext cx="137160" cy="137160"/>
          </a:xfrm>
          <a:prstGeom prst="rect">
            <a:avLst/>
          </a:prstGeom>
        </p:spPr>
      </p:pic>
      <p:pic>
        <p:nvPicPr>
          <p:cNvPr id="107" name="Graphic 106" descr="Stop">
            <a:extLst>
              <a:ext uri="{FF2B5EF4-FFF2-40B4-BE49-F238E27FC236}">
                <a16:creationId xmlns:a16="http://schemas.microsoft.com/office/drawing/2014/main" id="{3FFDA67F-161F-3F45-A7A5-2C6F1EE0343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104669" y="889959"/>
            <a:ext cx="137160" cy="137160"/>
          </a:xfrm>
          <a:prstGeom prst="rect">
            <a:avLst/>
          </a:prstGeom>
        </p:spPr>
      </p:pic>
      <p:pic>
        <p:nvPicPr>
          <p:cNvPr id="108" name="Graphic 107" descr="Stop">
            <a:extLst>
              <a:ext uri="{FF2B5EF4-FFF2-40B4-BE49-F238E27FC236}">
                <a16:creationId xmlns:a16="http://schemas.microsoft.com/office/drawing/2014/main" id="{A3D13B94-262A-9441-A1CA-BEA62B4F8DE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04669" y="1075908"/>
            <a:ext cx="137160" cy="137160"/>
          </a:xfrm>
          <a:prstGeom prst="rect">
            <a:avLst/>
          </a:prstGeom>
        </p:spPr>
      </p:pic>
      <p:pic>
        <p:nvPicPr>
          <p:cNvPr id="109" name="Graphic 108" descr="Stop">
            <a:extLst>
              <a:ext uri="{FF2B5EF4-FFF2-40B4-BE49-F238E27FC236}">
                <a16:creationId xmlns:a16="http://schemas.microsoft.com/office/drawing/2014/main" id="{BDA7FB71-521D-2043-81D9-9E7B5D901B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104669" y="1255332"/>
            <a:ext cx="137160" cy="137160"/>
          </a:xfrm>
          <a:prstGeom prst="rect">
            <a:avLst/>
          </a:prstGeom>
        </p:spPr>
      </p:pic>
      <p:pic>
        <p:nvPicPr>
          <p:cNvPr id="110" name="Graphic 109" descr="Stop">
            <a:extLst>
              <a:ext uri="{FF2B5EF4-FFF2-40B4-BE49-F238E27FC236}">
                <a16:creationId xmlns:a16="http://schemas.microsoft.com/office/drawing/2014/main" id="{47964325-BB2C-804F-9961-A6E7CEBD13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104669" y="1423710"/>
            <a:ext cx="137160" cy="137160"/>
          </a:xfrm>
          <a:prstGeom prst="rect">
            <a:avLst/>
          </a:prstGeom>
        </p:spPr>
      </p:pic>
      <p:pic>
        <p:nvPicPr>
          <p:cNvPr id="111" name="Graphic 110" descr="Stop">
            <a:extLst>
              <a:ext uri="{FF2B5EF4-FFF2-40B4-BE49-F238E27FC236}">
                <a16:creationId xmlns:a16="http://schemas.microsoft.com/office/drawing/2014/main" id="{D6BBE5A0-C2DA-BC4D-956F-4EA3940B6A9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1990240" y="889959"/>
            <a:ext cx="137160" cy="137160"/>
          </a:xfrm>
          <a:prstGeom prst="rect">
            <a:avLst/>
          </a:prstGeom>
        </p:spPr>
      </p:pic>
      <p:pic>
        <p:nvPicPr>
          <p:cNvPr id="112" name="Graphic 111" descr="Stop">
            <a:extLst>
              <a:ext uri="{FF2B5EF4-FFF2-40B4-BE49-F238E27FC236}">
                <a16:creationId xmlns:a16="http://schemas.microsoft.com/office/drawing/2014/main" id="{54ABC30B-2536-E340-8593-B58DB311C11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990240" y="1255332"/>
            <a:ext cx="137160" cy="137160"/>
          </a:xfrm>
          <a:prstGeom prst="rect">
            <a:avLst/>
          </a:prstGeom>
        </p:spPr>
      </p:pic>
      <p:pic>
        <p:nvPicPr>
          <p:cNvPr id="113" name="Graphic 112" descr="Stop">
            <a:extLst>
              <a:ext uri="{FF2B5EF4-FFF2-40B4-BE49-F238E27FC236}">
                <a16:creationId xmlns:a16="http://schemas.microsoft.com/office/drawing/2014/main" id="{8643445E-7650-FA4A-921B-5B948C437FD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990240" y="1423710"/>
            <a:ext cx="137160" cy="137160"/>
          </a:xfrm>
          <a:prstGeom prst="rect">
            <a:avLst/>
          </a:prstGeom>
        </p:spPr>
      </p:pic>
      <p:pic>
        <p:nvPicPr>
          <p:cNvPr id="114" name="Graphic 113" descr="Stop">
            <a:extLst>
              <a:ext uri="{FF2B5EF4-FFF2-40B4-BE49-F238E27FC236}">
                <a16:creationId xmlns:a16="http://schemas.microsoft.com/office/drawing/2014/main" id="{A07B34D8-01F9-544B-9AFE-0064277D246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1990240" y="1075908"/>
            <a:ext cx="137160" cy="13716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081278F3-CD88-8C4D-9737-860DB06B3764}"/>
              </a:ext>
            </a:extLst>
          </p:cNvPr>
          <p:cNvSpPr txBox="1"/>
          <p:nvPr userDrawn="1"/>
        </p:nvSpPr>
        <p:spPr>
          <a:xfrm>
            <a:off x="486998" y="889303"/>
            <a:ext cx="232436" cy="14619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50">
                <a:solidFill>
                  <a:schemeClr val="tx1">
                    <a:lumMod val="65000"/>
                    <a:lumOff val="35000"/>
                  </a:schemeClr>
                </a:solidFill>
              </a:rPr>
              <a:t>UNH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424AAE4-5FFE-CD44-B704-A8A94C7252F9}"/>
              </a:ext>
            </a:extLst>
          </p:cNvPr>
          <p:cNvSpPr txBox="1"/>
          <p:nvPr userDrawn="1"/>
        </p:nvSpPr>
        <p:spPr>
          <a:xfrm>
            <a:off x="486998" y="1071392"/>
            <a:ext cx="232436" cy="14619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50">
                <a:solidFill>
                  <a:schemeClr val="tx1">
                    <a:lumMod val="65000"/>
                    <a:lumOff val="35000"/>
                  </a:schemeClr>
                </a:solidFill>
              </a:rPr>
              <a:t>UNH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D162CF5-3DF8-0347-8A45-5420FC3241BF}"/>
              </a:ext>
            </a:extLst>
          </p:cNvPr>
          <p:cNvSpPr txBox="1"/>
          <p:nvPr userDrawn="1"/>
        </p:nvSpPr>
        <p:spPr>
          <a:xfrm>
            <a:off x="486998" y="1250816"/>
            <a:ext cx="232436" cy="14619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50">
                <a:solidFill>
                  <a:schemeClr val="tx1">
                    <a:lumMod val="65000"/>
                    <a:lumOff val="35000"/>
                  </a:schemeClr>
                </a:solidFill>
              </a:rPr>
              <a:t>UNH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E747BA5-5159-6141-90C1-A4668E321C1C}"/>
              </a:ext>
            </a:extLst>
          </p:cNvPr>
          <p:cNvSpPr txBox="1"/>
          <p:nvPr userDrawn="1"/>
        </p:nvSpPr>
        <p:spPr>
          <a:xfrm>
            <a:off x="486998" y="1419194"/>
            <a:ext cx="485710" cy="14619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50">
                <a:solidFill>
                  <a:schemeClr val="tx1">
                    <a:lumMod val="65000"/>
                    <a:lumOff val="35000"/>
                  </a:schemeClr>
                </a:solidFill>
              </a:rPr>
              <a:t>UNH Man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A16C540-F053-0446-B03B-2A38B89EC201}"/>
              </a:ext>
            </a:extLst>
          </p:cNvPr>
          <p:cNvSpPr txBox="1"/>
          <p:nvPr userDrawn="1"/>
        </p:nvSpPr>
        <p:spPr>
          <a:xfrm>
            <a:off x="1290191" y="889303"/>
            <a:ext cx="455253" cy="14619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50">
                <a:solidFill>
                  <a:schemeClr val="tx1">
                    <a:lumMod val="65000"/>
                    <a:lumOff val="35000"/>
                  </a:schemeClr>
                </a:solidFill>
              </a:rPr>
              <a:t>UNH Law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C62CE6B-6BB4-084F-A7DA-5BB0D648F59A}"/>
              </a:ext>
            </a:extLst>
          </p:cNvPr>
          <p:cNvSpPr txBox="1"/>
          <p:nvPr userDrawn="1"/>
        </p:nvSpPr>
        <p:spPr>
          <a:xfrm>
            <a:off x="1298429" y="1071392"/>
            <a:ext cx="490519" cy="14619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50">
                <a:solidFill>
                  <a:schemeClr val="tx1">
                    <a:lumMod val="65000"/>
                    <a:lumOff val="35000"/>
                  </a:schemeClr>
                </a:solidFill>
              </a:rPr>
              <a:t>UNH Cent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88262A8-6823-C449-AB87-3421D9971EDE}"/>
              </a:ext>
            </a:extLst>
          </p:cNvPr>
          <p:cNvSpPr txBox="1"/>
          <p:nvPr userDrawn="1"/>
        </p:nvSpPr>
        <p:spPr>
          <a:xfrm>
            <a:off x="1290191" y="1250816"/>
            <a:ext cx="456856" cy="14619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50">
                <a:solidFill>
                  <a:schemeClr val="tx1">
                    <a:lumMod val="65000"/>
                    <a:lumOff val="35000"/>
                  </a:schemeClr>
                </a:solidFill>
              </a:rPr>
              <a:t>UNH RCC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0F2B728-1D67-0E47-8ABA-113D65FBB4C5}"/>
              </a:ext>
            </a:extLst>
          </p:cNvPr>
          <p:cNvSpPr txBox="1"/>
          <p:nvPr userDrawn="1"/>
        </p:nvSpPr>
        <p:spPr>
          <a:xfrm>
            <a:off x="1298429" y="1419194"/>
            <a:ext cx="389530" cy="14619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50">
                <a:solidFill>
                  <a:schemeClr val="tx1">
                    <a:lumMod val="65000"/>
                    <a:lumOff val="35000"/>
                  </a:schemeClr>
                </a:solidFill>
              </a:rPr>
              <a:t>UNH AT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24C5C5A-412F-E148-918C-71388CF85A12}"/>
              </a:ext>
            </a:extLst>
          </p:cNvPr>
          <p:cNvSpPr txBox="1"/>
          <p:nvPr userDrawn="1"/>
        </p:nvSpPr>
        <p:spPr>
          <a:xfrm>
            <a:off x="2159288" y="889303"/>
            <a:ext cx="476092" cy="14619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50">
                <a:solidFill>
                  <a:schemeClr val="tx1">
                    <a:lumMod val="65000"/>
                    <a:lumOff val="35000"/>
                  </a:schemeClr>
                </a:solidFill>
              </a:rPr>
              <a:t>UNH OBA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FED81B2-CA8E-A94E-B611-E6B02F3EA83A}"/>
              </a:ext>
            </a:extLst>
          </p:cNvPr>
          <p:cNvSpPr txBox="1"/>
          <p:nvPr userDrawn="1"/>
        </p:nvSpPr>
        <p:spPr>
          <a:xfrm>
            <a:off x="2167526" y="1250816"/>
            <a:ext cx="609141" cy="14619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50">
                <a:solidFill>
                  <a:schemeClr val="tx1">
                    <a:lumMod val="65000"/>
                    <a:lumOff val="35000"/>
                  </a:schemeClr>
                </a:solidFill>
              </a:rPr>
              <a:t>USNH Office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F50A167-D74D-254C-BB1A-635D73341ADE}"/>
              </a:ext>
            </a:extLst>
          </p:cNvPr>
          <p:cNvSpPr txBox="1"/>
          <p:nvPr userDrawn="1"/>
        </p:nvSpPr>
        <p:spPr>
          <a:xfrm>
            <a:off x="2159288" y="1419194"/>
            <a:ext cx="1110882" cy="14619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50">
                <a:solidFill>
                  <a:schemeClr val="tx1">
                    <a:lumMod val="65000"/>
                    <a:lumOff val="35000"/>
                  </a:schemeClr>
                </a:solidFill>
              </a:rPr>
              <a:t>Other/Unaccounted IT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52E7F236-980B-414A-9EC4-7EC125C40D62}"/>
              </a:ext>
            </a:extLst>
          </p:cNvPr>
          <p:cNvSpPr txBox="1"/>
          <p:nvPr userDrawn="1"/>
        </p:nvSpPr>
        <p:spPr>
          <a:xfrm>
            <a:off x="2167526" y="1071392"/>
            <a:ext cx="682879" cy="14619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50">
                <a:solidFill>
                  <a:schemeClr val="tx1">
                    <a:lumMod val="65000"/>
                    <a:lumOff val="35000"/>
                  </a:schemeClr>
                </a:solidFill>
              </a:rPr>
              <a:t>UNH Facilities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01B4426-1C48-164A-A7AD-498D483D2BF5}"/>
              </a:ext>
            </a:extLst>
          </p:cNvPr>
          <p:cNvSpPr txBox="1"/>
          <p:nvPr userDrawn="1"/>
        </p:nvSpPr>
        <p:spPr>
          <a:xfrm>
            <a:off x="301643" y="691328"/>
            <a:ext cx="135934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</a:rPr>
              <a:t>Function Performed (by org)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4FB3682-164E-9145-98D7-4438101018EA}"/>
              </a:ext>
            </a:extLst>
          </p:cNvPr>
          <p:cNvCxnSpPr>
            <a:cxnSpLocks/>
          </p:cNvCxnSpPr>
          <p:nvPr userDrawn="1"/>
        </p:nvCxnSpPr>
        <p:spPr>
          <a:xfrm>
            <a:off x="1353407" y="1795345"/>
            <a:ext cx="233980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01EABC2D-93F1-1746-8BF1-23D9380E8461}"/>
              </a:ext>
            </a:extLst>
          </p:cNvPr>
          <p:cNvSpPr txBox="1"/>
          <p:nvPr userDrawn="1"/>
        </p:nvSpPr>
        <p:spPr>
          <a:xfrm>
            <a:off x="3662437" y="577389"/>
            <a:ext cx="213096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>
                <a:solidFill>
                  <a:srgbClr val="555555"/>
                </a:solidFill>
              </a:rPr>
              <a:t>Service Orchestration</a:t>
            </a:r>
          </a:p>
        </p:txBody>
      </p:sp>
      <p:sp>
        <p:nvSpPr>
          <p:cNvPr id="138" name="Rectangle 137" descr="Hierarchy Level 2 Item 1">
            <a:extLst>
              <a:ext uri="{FF2B5EF4-FFF2-40B4-BE49-F238E27FC236}">
                <a16:creationId xmlns:a16="http://schemas.microsoft.com/office/drawing/2014/main" id="{98891217-1027-5F42-8EE0-1F604F40FA98}"/>
              </a:ext>
            </a:extLst>
          </p:cNvPr>
          <p:cNvSpPr/>
          <p:nvPr userDrawn="1"/>
        </p:nvSpPr>
        <p:spPr>
          <a:xfrm>
            <a:off x="1514190" y="2286394"/>
            <a:ext cx="10625148" cy="307385"/>
          </a:xfrm>
          <a:prstGeom prst="rect">
            <a:avLst/>
          </a:prstGeom>
          <a:solidFill>
            <a:srgbClr val="E6E5E1">
              <a:alpha val="25000"/>
            </a:srgbClr>
          </a:solidFill>
          <a:ln>
            <a:solidFill>
              <a:schemeClr val="tx1">
                <a:lumMod val="50000"/>
                <a:lumOff val="50000"/>
                <a:alpha val="1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0" rIns="45720" bIns="0" numCol="1" spcCol="1270" anchor="ctr" anchorCtr="0">
            <a:noAutofit/>
          </a:bodyPr>
          <a:lstStyle/>
          <a:p>
            <a:pPr defTabSz="243775">
              <a:lnSpc>
                <a:spcPct val="90000"/>
              </a:lnSpc>
              <a:spcBef>
                <a:spcPct val="0"/>
              </a:spcBef>
            </a:pPr>
            <a:endParaRPr lang="en-US" sz="9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9" name="Rectangle 138" descr="Hierarchy Level 2 Item 1">
            <a:extLst>
              <a:ext uri="{FF2B5EF4-FFF2-40B4-BE49-F238E27FC236}">
                <a16:creationId xmlns:a16="http://schemas.microsoft.com/office/drawing/2014/main" id="{BC57F38C-2098-BB4B-B964-16B6E44741B4}"/>
              </a:ext>
            </a:extLst>
          </p:cNvPr>
          <p:cNvSpPr/>
          <p:nvPr userDrawn="1"/>
        </p:nvSpPr>
        <p:spPr>
          <a:xfrm>
            <a:off x="1514190" y="2619150"/>
            <a:ext cx="10625148" cy="307385"/>
          </a:xfrm>
          <a:prstGeom prst="rect">
            <a:avLst/>
          </a:prstGeom>
          <a:solidFill>
            <a:srgbClr val="E6E5E1">
              <a:alpha val="25000"/>
            </a:srgbClr>
          </a:solidFill>
          <a:ln>
            <a:solidFill>
              <a:schemeClr val="tx1">
                <a:lumMod val="50000"/>
                <a:lumOff val="50000"/>
                <a:alpha val="1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0" rIns="45720" bIns="0" numCol="1" spcCol="1270" anchor="ctr" anchorCtr="0">
            <a:noAutofit/>
          </a:bodyPr>
          <a:lstStyle/>
          <a:p>
            <a:pPr defTabSz="243775">
              <a:lnSpc>
                <a:spcPct val="90000"/>
              </a:lnSpc>
              <a:spcBef>
                <a:spcPct val="0"/>
              </a:spcBef>
            </a:pPr>
            <a:endParaRPr lang="en-US" sz="9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0" name="Rectangle 139" descr="Hierarchy Level 2 Item 1">
            <a:extLst>
              <a:ext uri="{FF2B5EF4-FFF2-40B4-BE49-F238E27FC236}">
                <a16:creationId xmlns:a16="http://schemas.microsoft.com/office/drawing/2014/main" id="{3C68E879-46E2-FB42-A5D4-7FAC4F322006}"/>
              </a:ext>
            </a:extLst>
          </p:cNvPr>
          <p:cNvSpPr/>
          <p:nvPr userDrawn="1"/>
        </p:nvSpPr>
        <p:spPr>
          <a:xfrm>
            <a:off x="1514190" y="2951906"/>
            <a:ext cx="10625148" cy="307385"/>
          </a:xfrm>
          <a:prstGeom prst="rect">
            <a:avLst/>
          </a:prstGeom>
          <a:solidFill>
            <a:srgbClr val="E6E5E1">
              <a:alpha val="25000"/>
            </a:srgbClr>
          </a:solidFill>
          <a:ln>
            <a:solidFill>
              <a:schemeClr val="tx1">
                <a:lumMod val="50000"/>
                <a:lumOff val="50000"/>
                <a:alpha val="1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0" rIns="45720" bIns="0" numCol="1" spcCol="1270" anchor="ctr" anchorCtr="0">
            <a:noAutofit/>
          </a:bodyPr>
          <a:lstStyle/>
          <a:p>
            <a:pPr defTabSz="243775">
              <a:lnSpc>
                <a:spcPct val="90000"/>
              </a:lnSpc>
              <a:spcBef>
                <a:spcPct val="0"/>
              </a:spcBef>
            </a:pPr>
            <a:endParaRPr lang="en-US" sz="9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1" name="Rectangle 140" descr="Hierarchy Level 2 Item 1">
            <a:extLst>
              <a:ext uri="{FF2B5EF4-FFF2-40B4-BE49-F238E27FC236}">
                <a16:creationId xmlns:a16="http://schemas.microsoft.com/office/drawing/2014/main" id="{2A02BB8D-E883-084F-B49F-9DB3944DA592}"/>
              </a:ext>
            </a:extLst>
          </p:cNvPr>
          <p:cNvSpPr/>
          <p:nvPr userDrawn="1"/>
        </p:nvSpPr>
        <p:spPr>
          <a:xfrm>
            <a:off x="1514190" y="3284662"/>
            <a:ext cx="10625148" cy="307385"/>
          </a:xfrm>
          <a:prstGeom prst="rect">
            <a:avLst/>
          </a:prstGeom>
          <a:solidFill>
            <a:srgbClr val="E6E5E1">
              <a:alpha val="25000"/>
            </a:srgbClr>
          </a:solidFill>
          <a:ln>
            <a:solidFill>
              <a:schemeClr val="tx1">
                <a:lumMod val="50000"/>
                <a:lumOff val="50000"/>
                <a:alpha val="1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0" rIns="45720" bIns="0" numCol="1" spcCol="1270" anchor="ctr" anchorCtr="0">
            <a:noAutofit/>
          </a:bodyPr>
          <a:lstStyle/>
          <a:p>
            <a:pPr defTabSz="243775">
              <a:lnSpc>
                <a:spcPct val="90000"/>
              </a:lnSpc>
              <a:spcBef>
                <a:spcPct val="0"/>
              </a:spcBef>
            </a:pPr>
            <a:endParaRPr lang="en-US" sz="9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2" name="Rectangle 141" descr="Hierarchy Level 2 Item 1">
            <a:extLst>
              <a:ext uri="{FF2B5EF4-FFF2-40B4-BE49-F238E27FC236}">
                <a16:creationId xmlns:a16="http://schemas.microsoft.com/office/drawing/2014/main" id="{FD3DC681-71F5-404E-A7CC-AFAA4999CA6F}"/>
              </a:ext>
            </a:extLst>
          </p:cNvPr>
          <p:cNvSpPr/>
          <p:nvPr userDrawn="1"/>
        </p:nvSpPr>
        <p:spPr>
          <a:xfrm>
            <a:off x="1514190" y="3617418"/>
            <a:ext cx="10625148" cy="307385"/>
          </a:xfrm>
          <a:prstGeom prst="rect">
            <a:avLst/>
          </a:prstGeom>
          <a:solidFill>
            <a:srgbClr val="E6E5E1">
              <a:alpha val="25000"/>
            </a:srgbClr>
          </a:solidFill>
          <a:ln>
            <a:solidFill>
              <a:schemeClr val="tx1">
                <a:lumMod val="50000"/>
                <a:lumOff val="50000"/>
                <a:alpha val="1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0" rIns="45720" bIns="0" numCol="1" spcCol="1270" anchor="ctr" anchorCtr="0">
            <a:noAutofit/>
          </a:bodyPr>
          <a:lstStyle/>
          <a:p>
            <a:pPr defTabSz="243775">
              <a:lnSpc>
                <a:spcPct val="90000"/>
              </a:lnSpc>
              <a:spcBef>
                <a:spcPct val="0"/>
              </a:spcBef>
            </a:pPr>
            <a:endParaRPr lang="en-US" sz="9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3" name="Rectangle 142" descr="Hierarchy Level 2 Item 1">
            <a:extLst>
              <a:ext uri="{FF2B5EF4-FFF2-40B4-BE49-F238E27FC236}">
                <a16:creationId xmlns:a16="http://schemas.microsoft.com/office/drawing/2014/main" id="{42841F1D-2ACD-1742-A06B-DEA613C553E1}"/>
              </a:ext>
            </a:extLst>
          </p:cNvPr>
          <p:cNvSpPr/>
          <p:nvPr userDrawn="1"/>
        </p:nvSpPr>
        <p:spPr>
          <a:xfrm>
            <a:off x="1514190" y="3950174"/>
            <a:ext cx="10625148" cy="307385"/>
          </a:xfrm>
          <a:prstGeom prst="rect">
            <a:avLst/>
          </a:prstGeom>
          <a:solidFill>
            <a:srgbClr val="E6E5E1">
              <a:alpha val="25000"/>
            </a:srgbClr>
          </a:solidFill>
          <a:ln>
            <a:solidFill>
              <a:schemeClr val="tx1">
                <a:lumMod val="50000"/>
                <a:lumOff val="50000"/>
                <a:alpha val="1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0" rIns="45720" bIns="0" numCol="1" spcCol="1270" anchor="ctr" anchorCtr="0">
            <a:noAutofit/>
          </a:bodyPr>
          <a:lstStyle/>
          <a:p>
            <a:pPr defTabSz="243775">
              <a:lnSpc>
                <a:spcPct val="90000"/>
              </a:lnSpc>
              <a:spcBef>
                <a:spcPct val="0"/>
              </a:spcBef>
            </a:pPr>
            <a:endParaRPr lang="en-US" sz="9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4" name="Rectangle 143" descr="Hierarchy Level 2 Item 1">
            <a:extLst>
              <a:ext uri="{FF2B5EF4-FFF2-40B4-BE49-F238E27FC236}">
                <a16:creationId xmlns:a16="http://schemas.microsoft.com/office/drawing/2014/main" id="{FFF4A25C-323D-C34E-ACC8-F524F4322638}"/>
              </a:ext>
            </a:extLst>
          </p:cNvPr>
          <p:cNvSpPr/>
          <p:nvPr userDrawn="1"/>
        </p:nvSpPr>
        <p:spPr>
          <a:xfrm>
            <a:off x="1514190" y="4282930"/>
            <a:ext cx="10625148" cy="307385"/>
          </a:xfrm>
          <a:prstGeom prst="rect">
            <a:avLst/>
          </a:prstGeom>
          <a:solidFill>
            <a:srgbClr val="E6E5E1">
              <a:alpha val="25000"/>
            </a:srgbClr>
          </a:solidFill>
          <a:ln>
            <a:solidFill>
              <a:schemeClr val="tx1">
                <a:lumMod val="50000"/>
                <a:lumOff val="50000"/>
                <a:alpha val="1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0" rIns="45720" bIns="0" numCol="1" spcCol="1270" anchor="ctr" anchorCtr="0">
            <a:noAutofit/>
          </a:bodyPr>
          <a:lstStyle/>
          <a:p>
            <a:pPr defTabSz="243775">
              <a:lnSpc>
                <a:spcPct val="90000"/>
              </a:lnSpc>
              <a:spcBef>
                <a:spcPct val="0"/>
              </a:spcBef>
            </a:pPr>
            <a:endParaRPr lang="en-US" sz="9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5" name="Rectangle 144" descr="Hierarchy Level 2 Item 1">
            <a:extLst>
              <a:ext uri="{FF2B5EF4-FFF2-40B4-BE49-F238E27FC236}">
                <a16:creationId xmlns:a16="http://schemas.microsoft.com/office/drawing/2014/main" id="{FB441C02-9A6A-F749-AF98-C668A9D8E266}"/>
              </a:ext>
            </a:extLst>
          </p:cNvPr>
          <p:cNvSpPr/>
          <p:nvPr userDrawn="1"/>
        </p:nvSpPr>
        <p:spPr>
          <a:xfrm>
            <a:off x="1514190" y="4615686"/>
            <a:ext cx="10625148" cy="307385"/>
          </a:xfrm>
          <a:prstGeom prst="rect">
            <a:avLst/>
          </a:prstGeom>
          <a:solidFill>
            <a:srgbClr val="E6E5E1">
              <a:alpha val="25000"/>
            </a:srgbClr>
          </a:solidFill>
          <a:ln>
            <a:solidFill>
              <a:schemeClr val="tx1">
                <a:lumMod val="50000"/>
                <a:lumOff val="50000"/>
                <a:alpha val="1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0" rIns="45720" bIns="0" numCol="1" spcCol="1270" anchor="ctr" anchorCtr="0">
            <a:noAutofit/>
          </a:bodyPr>
          <a:lstStyle/>
          <a:p>
            <a:pPr defTabSz="243775">
              <a:lnSpc>
                <a:spcPct val="90000"/>
              </a:lnSpc>
              <a:spcBef>
                <a:spcPct val="0"/>
              </a:spcBef>
            </a:pPr>
            <a:endParaRPr lang="en-US" sz="9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6" name="Rectangle 145" descr="Hierarchy Level 2 Item 1">
            <a:extLst>
              <a:ext uri="{FF2B5EF4-FFF2-40B4-BE49-F238E27FC236}">
                <a16:creationId xmlns:a16="http://schemas.microsoft.com/office/drawing/2014/main" id="{67E50EF0-23CD-F04E-8498-2AEA354B83F7}"/>
              </a:ext>
            </a:extLst>
          </p:cNvPr>
          <p:cNvSpPr/>
          <p:nvPr userDrawn="1"/>
        </p:nvSpPr>
        <p:spPr>
          <a:xfrm>
            <a:off x="1514190" y="4948442"/>
            <a:ext cx="10625148" cy="307385"/>
          </a:xfrm>
          <a:prstGeom prst="rect">
            <a:avLst/>
          </a:prstGeom>
          <a:solidFill>
            <a:srgbClr val="E6E5E1">
              <a:alpha val="25000"/>
            </a:srgbClr>
          </a:solidFill>
          <a:ln>
            <a:solidFill>
              <a:schemeClr val="tx1">
                <a:lumMod val="50000"/>
                <a:lumOff val="50000"/>
                <a:alpha val="1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0" rIns="45720" bIns="0" numCol="1" spcCol="1270" anchor="ctr" anchorCtr="0">
            <a:noAutofit/>
          </a:bodyPr>
          <a:lstStyle/>
          <a:p>
            <a:pPr defTabSz="243775">
              <a:lnSpc>
                <a:spcPct val="90000"/>
              </a:lnSpc>
              <a:spcBef>
                <a:spcPct val="0"/>
              </a:spcBef>
            </a:pPr>
            <a:endParaRPr lang="en-US" sz="9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7" name="Rectangle 146" descr="Hierarchy Level 2 Item 1">
            <a:extLst>
              <a:ext uri="{FF2B5EF4-FFF2-40B4-BE49-F238E27FC236}">
                <a16:creationId xmlns:a16="http://schemas.microsoft.com/office/drawing/2014/main" id="{B1A7010A-C62C-7441-A14F-A03617F9CB45}"/>
              </a:ext>
            </a:extLst>
          </p:cNvPr>
          <p:cNvSpPr/>
          <p:nvPr userDrawn="1"/>
        </p:nvSpPr>
        <p:spPr>
          <a:xfrm>
            <a:off x="1514190" y="5281198"/>
            <a:ext cx="10625148" cy="307385"/>
          </a:xfrm>
          <a:prstGeom prst="rect">
            <a:avLst/>
          </a:prstGeom>
          <a:solidFill>
            <a:srgbClr val="E6E5E1">
              <a:alpha val="25000"/>
            </a:srgbClr>
          </a:solidFill>
          <a:ln>
            <a:solidFill>
              <a:schemeClr val="tx1">
                <a:lumMod val="50000"/>
                <a:lumOff val="50000"/>
                <a:alpha val="1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0" rIns="45720" bIns="0" numCol="1" spcCol="1270" anchor="ctr" anchorCtr="0">
            <a:noAutofit/>
          </a:bodyPr>
          <a:lstStyle/>
          <a:p>
            <a:pPr defTabSz="243775">
              <a:lnSpc>
                <a:spcPct val="90000"/>
              </a:lnSpc>
              <a:spcBef>
                <a:spcPct val="0"/>
              </a:spcBef>
            </a:pPr>
            <a:endParaRPr lang="en-US" sz="9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8" name="Rectangle 147" descr="Hierarchy Level 2 Item 1">
            <a:extLst>
              <a:ext uri="{FF2B5EF4-FFF2-40B4-BE49-F238E27FC236}">
                <a16:creationId xmlns:a16="http://schemas.microsoft.com/office/drawing/2014/main" id="{537973BC-2ABA-AB40-815A-6D42CF4A5AE7}"/>
              </a:ext>
            </a:extLst>
          </p:cNvPr>
          <p:cNvSpPr/>
          <p:nvPr userDrawn="1"/>
        </p:nvSpPr>
        <p:spPr>
          <a:xfrm>
            <a:off x="1514190" y="5613954"/>
            <a:ext cx="10625148" cy="307385"/>
          </a:xfrm>
          <a:prstGeom prst="rect">
            <a:avLst/>
          </a:prstGeom>
          <a:solidFill>
            <a:srgbClr val="E6E5E1">
              <a:alpha val="25000"/>
            </a:srgbClr>
          </a:solidFill>
          <a:ln>
            <a:solidFill>
              <a:schemeClr val="tx1">
                <a:lumMod val="50000"/>
                <a:lumOff val="50000"/>
                <a:alpha val="1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0" rIns="45720" bIns="0" numCol="1" spcCol="1270" anchor="ctr" anchorCtr="0">
            <a:noAutofit/>
          </a:bodyPr>
          <a:lstStyle/>
          <a:p>
            <a:pPr defTabSz="243775">
              <a:lnSpc>
                <a:spcPct val="90000"/>
              </a:lnSpc>
              <a:spcBef>
                <a:spcPct val="0"/>
              </a:spcBef>
            </a:pPr>
            <a:endParaRPr lang="en-US" sz="9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9" name="Rectangle 148" descr="Hierarchy Level 2 Item 1">
            <a:extLst>
              <a:ext uri="{FF2B5EF4-FFF2-40B4-BE49-F238E27FC236}">
                <a16:creationId xmlns:a16="http://schemas.microsoft.com/office/drawing/2014/main" id="{3D228745-AF58-974D-8F95-047ED8E2B280}"/>
              </a:ext>
            </a:extLst>
          </p:cNvPr>
          <p:cNvSpPr/>
          <p:nvPr userDrawn="1"/>
        </p:nvSpPr>
        <p:spPr>
          <a:xfrm>
            <a:off x="1514190" y="5952353"/>
            <a:ext cx="10625148" cy="307385"/>
          </a:xfrm>
          <a:prstGeom prst="rect">
            <a:avLst/>
          </a:prstGeom>
          <a:solidFill>
            <a:srgbClr val="E6E5E1">
              <a:alpha val="25000"/>
            </a:srgbClr>
          </a:solidFill>
          <a:ln>
            <a:solidFill>
              <a:schemeClr val="tx1">
                <a:lumMod val="50000"/>
                <a:lumOff val="50000"/>
                <a:alpha val="10000"/>
              </a:schemeClr>
            </a:solidFill>
          </a:ln>
          <a:scene3d>
            <a:camera prst="orthographicFront"/>
            <a:lightRig rig="flat" dir="t"/>
          </a:scene3d>
          <a:sp3d prstMaterial="dkEdge"/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45720" tIns="0" rIns="45720" bIns="0" numCol="1" spcCol="1270" anchor="ctr" anchorCtr="0">
            <a:noAutofit/>
          </a:bodyPr>
          <a:lstStyle/>
          <a:p>
            <a:pPr defTabSz="243775">
              <a:lnSpc>
                <a:spcPct val="90000"/>
              </a:lnSpc>
              <a:spcBef>
                <a:spcPct val="0"/>
              </a:spcBef>
            </a:pPr>
            <a:endParaRPr lang="en-US" sz="9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8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72E61-4434-AE49-9103-21BED9DAD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AF017A-B7F4-A043-AECD-F6EF35421E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 descr="Connector Line">
            <a:extLst>
              <a:ext uri="{FF2B5EF4-FFF2-40B4-BE49-F238E27FC236}">
                <a16:creationId xmlns:a16="http://schemas.microsoft.com/office/drawing/2014/main" id="{6DDE7901-AF00-2A40-9B69-8F4F2579343E}"/>
              </a:ext>
            </a:extLst>
          </p:cNvPr>
          <p:cNvCxnSpPr>
            <a:cxnSpLocks/>
          </p:cNvCxnSpPr>
          <p:nvPr userDrawn="1"/>
        </p:nvCxnSpPr>
        <p:spPr>
          <a:xfrm flipH="1">
            <a:off x="4142005" y="2824818"/>
            <a:ext cx="1683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45FD4B7E-CEC0-5247-82EF-2BE8CA424423}"/>
              </a:ext>
            </a:extLst>
          </p:cNvPr>
          <p:cNvSpPr/>
          <p:nvPr userDrawn="1"/>
        </p:nvSpPr>
        <p:spPr>
          <a:xfrm>
            <a:off x="1087394" y="2324080"/>
            <a:ext cx="3226754" cy="102359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Male profile">
            <a:extLst>
              <a:ext uri="{FF2B5EF4-FFF2-40B4-BE49-F238E27FC236}">
                <a16:creationId xmlns:a16="http://schemas.microsoft.com/office/drawing/2014/main" id="{04287108-45B0-9D41-8889-613B28505B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1207" y="2586702"/>
            <a:ext cx="137160" cy="137160"/>
          </a:xfrm>
          <a:prstGeom prst="rect">
            <a:avLst/>
          </a:prstGeom>
        </p:spPr>
      </p:pic>
      <p:pic>
        <p:nvPicPr>
          <p:cNvPr id="7" name="Graphic 6" descr="Male profile">
            <a:extLst>
              <a:ext uri="{FF2B5EF4-FFF2-40B4-BE49-F238E27FC236}">
                <a16:creationId xmlns:a16="http://schemas.microsoft.com/office/drawing/2014/main" id="{A7864766-6A21-DA48-A074-EE703EF88E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7" y="2772651"/>
            <a:ext cx="137160" cy="137160"/>
          </a:xfrm>
          <a:prstGeom prst="rect">
            <a:avLst/>
          </a:prstGeom>
        </p:spPr>
      </p:pic>
      <p:pic>
        <p:nvPicPr>
          <p:cNvPr id="8" name="Graphic 7" descr="Male profile">
            <a:extLst>
              <a:ext uri="{FF2B5EF4-FFF2-40B4-BE49-F238E27FC236}">
                <a16:creationId xmlns:a16="http://schemas.microsoft.com/office/drawing/2014/main" id="{E9051EAB-5843-404B-B7DA-A99D985AB2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1207" y="2952075"/>
            <a:ext cx="137160" cy="137160"/>
          </a:xfrm>
          <a:prstGeom prst="rect">
            <a:avLst/>
          </a:prstGeom>
        </p:spPr>
      </p:pic>
      <p:pic>
        <p:nvPicPr>
          <p:cNvPr id="9" name="Graphic 8" descr="Male profile">
            <a:extLst>
              <a:ext uri="{FF2B5EF4-FFF2-40B4-BE49-F238E27FC236}">
                <a16:creationId xmlns:a16="http://schemas.microsoft.com/office/drawing/2014/main" id="{15F4DD27-1FE3-D641-AD81-5CE7E0341CE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1207" y="3120453"/>
            <a:ext cx="137160" cy="137160"/>
          </a:xfrm>
          <a:prstGeom prst="rect">
            <a:avLst/>
          </a:prstGeom>
        </p:spPr>
      </p:pic>
      <p:pic>
        <p:nvPicPr>
          <p:cNvPr id="10" name="Graphic 9" descr="Male profile">
            <a:extLst>
              <a:ext uri="{FF2B5EF4-FFF2-40B4-BE49-F238E27FC236}">
                <a16:creationId xmlns:a16="http://schemas.microsoft.com/office/drawing/2014/main" id="{FDB820DB-C3F0-6A42-AA59-BB2579F4BAF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29113" y="2586702"/>
            <a:ext cx="137160" cy="137160"/>
          </a:xfrm>
          <a:prstGeom prst="rect">
            <a:avLst/>
          </a:prstGeom>
        </p:spPr>
      </p:pic>
      <p:pic>
        <p:nvPicPr>
          <p:cNvPr id="11" name="Graphic 10" descr="Male profile">
            <a:extLst>
              <a:ext uri="{FF2B5EF4-FFF2-40B4-BE49-F238E27FC236}">
                <a16:creationId xmlns:a16="http://schemas.microsoft.com/office/drawing/2014/main" id="{BA0D1199-269A-F747-898A-1D215A854C1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29113" y="2772651"/>
            <a:ext cx="137160" cy="137160"/>
          </a:xfrm>
          <a:prstGeom prst="rect">
            <a:avLst/>
          </a:prstGeom>
        </p:spPr>
      </p:pic>
      <p:pic>
        <p:nvPicPr>
          <p:cNvPr id="12" name="Graphic 11" descr="Male profile">
            <a:extLst>
              <a:ext uri="{FF2B5EF4-FFF2-40B4-BE49-F238E27FC236}">
                <a16:creationId xmlns:a16="http://schemas.microsoft.com/office/drawing/2014/main" id="{2E74AD0C-8F6B-8D4F-8176-73EE993DFA8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29113" y="2952075"/>
            <a:ext cx="137160" cy="137160"/>
          </a:xfrm>
          <a:prstGeom prst="rect">
            <a:avLst/>
          </a:prstGeom>
        </p:spPr>
      </p:pic>
      <p:pic>
        <p:nvPicPr>
          <p:cNvPr id="13" name="Graphic 12" descr="Male profile">
            <a:extLst>
              <a:ext uri="{FF2B5EF4-FFF2-40B4-BE49-F238E27FC236}">
                <a16:creationId xmlns:a16="http://schemas.microsoft.com/office/drawing/2014/main" id="{21D36333-E762-C644-8B0A-9A844E187A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29113" y="3120453"/>
            <a:ext cx="137160" cy="137160"/>
          </a:xfrm>
          <a:prstGeom prst="rect">
            <a:avLst/>
          </a:prstGeom>
        </p:spPr>
      </p:pic>
      <p:pic>
        <p:nvPicPr>
          <p:cNvPr id="14" name="Graphic 13" descr="Male profile">
            <a:extLst>
              <a:ext uri="{FF2B5EF4-FFF2-40B4-BE49-F238E27FC236}">
                <a16:creationId xmlns:a16="http://schemas.microsoft.com/office/drawing/2014/main" id="{092F8C09-0878-AC49-9F83-594DF579F6A0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914684" y="2586702"/>
            <a:ext cx="137160" cy="137160"/>
          </a:xfrm>
          <a:prstGeom prst="rect">
            <a:avLst/>
          </a:prstGeom>
        </p:spPr>
      </p:pic>
      <p:pic>
        <p:nvPicPr>
          <p:cNvPr id="15" name="Graphic 14" descr="Male profile">
            <a:extLst>
              <a:ext uri="{FF2B5EF4-FFF2-40B4-BE49-F238E27FC236}">
                <a16:creationId xmlns:a16="http://schemas.microsoft.com/office/drawing/2014/main" id="{834D511D-E034-D94A-8DF6-4512CF163C8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914684" y="2952075"/>
            <a:ext cx="137160" cy="137160"/>
          </a:xfrm>
          <a:prstGeom prst="rect">
            <a:avLst/>
          </a:prstGeom>
        </p:spPr>
      </p:pic>
      <p:pic>
        <p:nvPicPr>
          <p:cNvPr id="16" name="Graphic 15" descr="Male profile">
            <a:extLst>
              <a:ext uri="{FF2B5EF4-FFF2-40B4-BE49-F238E27FC236}">
                <a16:creationId xmlns:a16="http://schemas.microsoft.com/office/drawing/2014/main" id="{6A72CDA2-9735-2944-A45E-B56B2C1A7B6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914684" y="3120453"/>
            <a:ext cx="137160" cy="137160"/>
          </a:xfrm>
          <a:prstGeom prst="rect">
            <a:avLst/>
          </a:prstGeom>
        </p:spPr>
      </p:pic>
      <p:pic>
        <p:nvPicPr>
          <p:cNvPr id="17" name="Graphic 16" descr="Male profile">
            <a:extLst>
              <a:ext uri="{FF2B5EF4-FFF2-40B4-BE49-F238E27FC236}">
                <a16:creationId xmlns:a16="http://schemas.microsoft.com/office/drawing/2014/main" id="{5A7D4CA7-B5B2-214E-9CA9-422F3BD9843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914684" y="2772651"/>
            <a:ext cx="137160" cy="1371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E154030-3790-8C43-9DDD-1B0A1D504672}"/>
              </a:ext>
            </a:extLst>
          </p:cNvPr>
          <p:cNvSpPr txBox="1"/>
          <p:nvPr userDrawn="1"/>
        </p:nvSpPr>
        <p:spPr>
          <a:xfrm>
            <a:off x="1411442" y="2589893"/>
            <a:ext cx="2196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21B05B-C83B-BB4E-94D5-8E8F11572FAF}"/>
              </a:ext>
            </a:extLst>
          </p:cNvPr>
          <p:cNvSpPr txBox="1"/>
          <p:nvPr userDrawn="1"/>
        </p:nvSpPr>
        <p:spPr>
          <a:xfrm>
            <a:off x="1411442" y="2771982"/>
            <a:ext cx="2196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7199DE-09ED-9B47-8ED5-B60BD93B2DB2}"/>
              </a:ext>
            </a:extLst>
          </p:cNvPr>
          <p:cNvSpPr txBox="1"/>
          <p:nvPr userDrawn="1"/>
        </p:nvSpPr>
        <p:spPr>
          <a:xfrm>
            <a:off x="1411442" y="2951406"/>
            <a:ext cx="2196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6A9E99-7B9C-0145-92B0-6A41CBA31D0F}"/>
              </a:ext>
            </a:extLst>
          </p:cNvPr>
          <p:cNvSpPr txBox="1"/>
          <p:nvPr userDrawn="1"/>
        </p:nvSpPr>
        <p:spPr>
          <a:xfrm>
            <a:off x="1411442" y="3119784"/>
            <a:ext cx="46006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Man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4DB761-9F2A-3A42-8FF6-73E5F4F62748}"/>
              </a:ext>
            </a:extLst>
          </p:cNvPr>
          <p:cNvSpPr txBox="1"/>
          <p:nvPr userDrawn="1"/>
        </p:nvSpPr>
        <p:spPr>
          <a:xfrm>
            <a:off x="2214635" y="2589893"/>
            <a:ext cx="429605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Law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00E6B9-59F7-5145-897B-FB3AD5DD35A3}"/>
              </a:ext>
            </a:extLst>
          </p:cNvPr>
          <p:cNvSpPr txBox="1"/>
          <p:nvPr userDrawn="1"/>
        </p:nvSpPr>
        <p:spPr>
          <a:xfrm>
            <a:off x="2222873" y="2771982"/>
            <a:ext cx="463268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Cent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7F356E-C6D6-1348-B8BA-87B6DD8914E6}"/>
              </a:ext>
            </a:extLst>
          </p:cNvPr>
          <p:cNvSpPr txBox="1"/>
          <p:nvPr userDrawn="1"/>
        </p:nvSpPr>
        <p:spPr>
          <a:xfrm>
            <a:off x="2214635" y="2951406"/>
            <a:ext cx="429605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RCC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19AAE8-0ABF-BF43-BC9B-E52E48B1D72E}"/>
              </a:ext>
            </a:extLst>
          </p:cNvPr>
          <p:cNvSpPr txBox="1"/>
          <p:nvPr userDrawn="1"/>
        </p:nvSpPr>
        <p:spPr>
          <a:xfrm>
            <a:off x="2222873" y="3119784"/>
            <a:ext cx="36869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AT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667158-4DE0-644D-A9A9-B54A8E49CD07}"/>
              </a:ext>
            </a:extLst>
          </p:cNvPr>
          <p:cNvSpPr txBox="1"/>
          <p:nvPr userDrawn="1"/>
        </p:nvSpPr>
        <p:spPr>
          <a:xfrm>
            <a:off x="3083732" y="2589893"/>
            <a:ext cx="452047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OBA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312268-4024-5E4E-B24D-834E5DC43D83}"/>
              </a:ext>
            </a:extLst>
          </p:cNvPr>
          <p:cNvSpPr txBox="1"/>
          <p:nvPr userDrawn="1"/>
        </p:nvSpPr>
        <p:spPr>
          <a:xfrm>
            <a:off x="3091970" y="2951406"/>
            <a:ext cx="578685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USNH Office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DE890B-5F38-FC4A-A156-EFDD0887371D}"/>
              </a:ext>
            </a:extLst>
          </p:cNvPr>
          <p:cNvSpPr txBox="1"/>
          <p:nvPr userDrawn="1"/>
        </p:nvSpPr>
        <p:spPr>
          <a:xfrm>
            <a:off x="3083732" y="3119784"/>
            <a:ext cx="105477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Other/Unaccounted IT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253FC1-9087-6D49-90D3-14C6BB662B42}"/>
              </a:ext>
            </a:extLst>
          </p:cNvPr>
          <p:cNvSpPr txBox="1"/>
          <p:nvPr userDrawn="1"/>
        </p:nvSpPr>
        <p:spPr>
          <a:xfrm>
            <a:off x="3091970" y="2771982"/>
            <a:ext cx="650819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Facilities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E48C88-A35A-3E44-87E0-4B67D9CB56D0}"/>
              </a:ext>
            </a:extLst>
          </p:cNvPr>
          <p:cNvSpPr txBox="1"/>
          <p:nvPr userDrawn="1"/>
        </p:nvSpPr>
        <p:spPr>
          <a:xfrm>
            <a:off x="1226087" y="2388071"/>
            <a:ext cx="135934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</a:rPr>
              <a:t>Function Performed (by org)</a:t>
            </a:r>
          </a:p>
        </p:txBody>
      </p:sp>
      <p:cxnSp>
        <p:nvCxnSpPr>
          <p:cNvPr id="58" name="Straight Connector 57" descr="Connector Line">
            <a:extLst>
              <a:ext uri="{FF2B5EF4-FFF2-40B4-BE49-F238E27FC236}">
                <a16:creationId xmlns:a16="http://schemas.microsoft.com/office/drawing/2014/main" id="{1DE4B104-112A-FD44-A258-90E7C1EAC6DA}"/>
              </a:ext>
            </a:extLst>
          </p:cNvPr>
          <p:cNvCxnSpPr>
            <a:cxnSpLocks/>
          </p:cNvCxnSpPr>
          <p:nvPr userDrawn="1"/>
        </p:nvCxnSpPr>
        <p:spPr>
          <a:xfrm flipH="1">
            <a:off x="8488555" y="2712805"/>
            <a:ext cx="1683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5BD392A0-B050-C24F-9926-7EDCB1EDD521}"/>
              </a:ext>
            </a:extLst>
          </p:cNvPr>
          <p:cNvSpPr/>
          <p:nvPr userDrawn="1"/>
        </p:nvSpPr>
        <p:spPr>
          <a:xfrm>
            <a:off x="5433944" y="2212067"/>
            <a:ext cx="3226754" cy="102359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Graphic 59" descr="Stop">
            <a:extLst>
              <a:ext uri="{FF2B5EF4-FFF2-40B4-BE49-F238E27FC236}">
                <a16:creationId xmlns:a16="http://schemas.microsoft.com/office/drawing/2014/main" id="{90D8A142-2EE9-144F-9973-E3359E481BA9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5547757" y="2474689"/>
            <a:ext cx="137160" cy="137160"/>
          </a:xfrm>
          <a:prstGeom prst="rect">
            <a:avLst/>
          </a:prstGeom>
        </p:spPr>
      </p:pic>
      <p:pic>
        <p:nvPicPr>
          <p:cNvPr id="61" name="Graphic 60" descr="Stop">
            <a:extLst>
              <a:ext uri="{FF2B5EF4-FFF2-40B4-BE49-F238E27FC236}">
                <a16:creationId xmlns:a16="http://schemas.microsoft.com/office/drawing/2014/main" id="{21CD55CC-955C-E646-8EB9-FE88B1FFCBB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5547757" y="2660638"/>
            <a:ext cx="137160" cy="137160"/>
          </a:xfrm>
          <a:prstGeom prst="rect">
            <a:avLst/>
          </a:prstGeom>
        </p:spPr>
      </p:pic>
      <p:pic>
        <p:nvPicPr>
          <p:cNvPr id="62" name="Graphic 61" descr="Stop">
            <a:extLst>
              <a:ext uri="{FF2B5EF4-FFF2-40B4-BE49-F238E27FC236}">
                <a16:creationId xmlns:a16="http://schemas.microsoft.com/office/drawing/2014/main" id="{6B880BB4-EE1A-CD4D-8543-2FCC3F2BB90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5547757" y="2840062"/>
            <a:ext cx="137160" cy="137160"/>
          </a:xfrm>
          <a:prstGeom prst="rect">
            <a:avLst/>
          </a:prstGeom>
        </p:spPr>
      </p:pic>
      <p:pic>
        <p:nvPicPr>
          <p:cNvPr id="63" name="Graphic 62" descr="Stop">
            <a:extLst>
              <a:ext uri="{FF2B5EF4-FFF2-40B4-BE49-F238E27FC236}">
                <a16:creationId xmlns:a16="http://schemas.microsoft.com/office/drawing/2014/main" id="{D677E06E-20C3-9848-A5AE-BF6424F87C5C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5547757" y="3008440"/>
            <a:ext cx="137160" cy="137160"/>
          </a:xfrm>
          <a:prstGeom prst="rect">
            <a:avLst/>
          </a:prstGeom>
        </p:spPr>
      </p:pic>
      <p:pic>
        <p:nvPicPr>
          <p:cNvPr id="64" name="Graphic 63" descr="Stop">
            <a:extLst>
              <a:ext uri="{FF2B5EF4-FFF2-40B4-BE49-F238E27FC236}">
                <a16:creationId xmlns:a16="http://schemas.microsoft.com/office/drawing/2014/main" id="{6383B92C-FEB3-BB4C-94E3-8C8F907C26B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6375663" y="2474689"/>
            <a:ext cx="137160" cy="137160"/>
          </a:xfrm>
          <a:prstGeom prst="rect">
            <a:avLst/>
          </a:prstGeom>
        </p:spPr>
      </p:pic>
      <p:pic>
        <p:nvPicPr>
          <p:cNvPr id="65" name="Graphic 64" descr="Stop">
            <a:extLst>
              <a:ext uri="{FF2B5EF4-FFF2-40B4-BE49-F238E27FC236}">
                <a16:creationId xmlns:a16="http://schemas.microsoft.com/office/drawing/2014/main" id="{BB9C8C08-6625-9D4B-8E8C-D03190D50F82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6375663" y="2660638"/>
            <a:ext cx="137160" cy="137160"/>
          </a:xfrm>
          <a:prstGeom prst="rect">
            <a:avLst/>
          </a:prstGeom>
        </p:spPr>
      </p:pic>
      <p:pic>
        <p:nvPicPr>
          <p:cNvPr id="66" name="Graphic 65" descr="Stop">
            <a:extLst>
              <a:ext uri="{FF2B5EF4-FFF2-40B4-BE49-F238E27FC236}">
                <a16:creationId xmlns:a16="http://schemas.microsoft.com/office/drawing/2014/main" id="{3E2D5077-536A-9642-B1EE-13959AEF6964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6375663" y="2840062"/>
            <a:ext cx="137160" cy="137160"/>
          </a:xfrm>
          <a:prstGeom prst="rect">
            <a:avLst/>
          </a:prstGeom>
        </p:spPr>
      </p:pic>
      <p:pic>
        <p:nvPicPr>
          <p:cNvPr id="67" name="Graphic 66" descr="Stop">
            <a:extLst>
              <a:ext uri="{FF2B5EF4-FFF2-40B4-BE49-F238E27FC236}">
                <a16:creationId xmlns:a16="http://schemas.microsoft.com/office/drawing/2014/main" id="{6BBCF782-6434-A347-A8EF-5C2F2C11AF16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6375663" y="3008440"/>
            <a:ext cx="137160" cy="137160"/>
          </a:xfrm>
          <a:prstGeom prst="rect">
            <a:avLst/>
          </a:prstGeom>
        </p:spPr>
      </p:pic>
      <p:pic>
        <p:nvPicPr>
          <p:cNvPr id="68" name="Graphic 67" descr="Stop">
            <a:extLst>
              <a:ext uri="{FF2B5EF4-FFF2-40B4-BE49-F238E27FC236}">
                <a16:creationId xmlns:a16="http://schemas.microsoft.com/office/drawing/2014/main" id="{558C1BAC-7E40-3540-AF0A-6DA1292A9EBD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7261234" y="2474689"/>
            <a:ext cx="137160" cy="137160"/>
          </a:xfrm>
          <a:prstGeom prst="rect">
            <a:avLst/>
          </a:prstGeom>
        </p:spPr>
      </p:pic>
      <p:pic>
        <p:nvPicPr>
          <p:cNvPr id="69" name="Graphic 68" descr="Stop">
            <a:extLst>
              <a:ext uri="{FF2B5EF4-FFF2-40B4-BE49-F238E27FC236}">
                <a16:creationId xmlns:a16="http://schemas.microsoft.com/office/drawing/2014/main" id="{6940897B-004F-5D4D-B9B9-E2F5927B4FDD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7261234" y="2840062"/>
            <a:ext cx="137160" cy="137160"/>
          </a:xfrm>
          <a:prstGeom prst="rect">
            <a:avLst/>
          </a:prstGeom>
        </p:spPr>
      </p:pic>
      <p:pic>
        <p:nvPicPr>
          <p:cNvPr id="70" name="Graphic 69" descr="Stop">
            <a:extLst>
              <a:ext uri="{FF2B5EF4-FFF2-40B4-BE49-F238E27FC236}">
                <a16:creationId xmlns:a16="http://schemas.microsoft.com/office/drawing/2014/main" id="{92FB7E23-AB81-9342-8E85-5CBC08699178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/>
        </p:blipFill>
        <p:spPr>
          <a:xfrm>
            <a:off x="7261234" y="3008440"/>
            <a:ext cx="137160" cy="137160"/>
          </a:xfrm>
          <a:prstGeom prst="rect">
            <a:avLst/>
          </a:prstGeom>
        </p:spPr>
      </p:pic>
      <p:pic>
        <p:nvPicPr>
          <p:cNvPr id="71" name="Graphic 70" descr="Stop">
            <a:extLst>
              <a:ext uri="{FF2B5EF4-FFF2-40B4-BE49-F238E27FC236}">
                <a16:creationId xmlns:a16="http://schemas.microsoft.com/office/drawing/2014/main" id="{8A61D2C5-F202-B742-924B-7A5E1AB23F86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7261234" y="2660638"/>
            <a:ext cx="137160" cy="13716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81B439D4-BDDE-4A4E-8C40-AF83D5202E60}"/>
              </a:ext>
            </a:extLst>
          </p:cNvPr>
          <p:cNvSpPr txBox="1"/>
          <p:nvPr userDrawn="1"/>
        </p:nvSpPr>
        <p:spPr>
          <a:xfrm>
            <a:off x="5757992" y="2477880"/>
            <a:ext cx="2196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C2B055-38B1-BD4A-92A0-F1279826233B}"/>
              </a:ext>
            </a:extLst>
          </p:cNvPr>
          <p:cNvSpPr txBox="1"/>
          <p:nvPr userDrawn="1"/>
        </p:nvSpPr>
        <p:spPr>
          <a:xfrm>
            <a:off x="5757992" y="2659969"/>
            <a:ext cx="2196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250CF8D-A1A2-DE45-BA2A-0690F4F5633A}"/>
              </a:ext>
            </a:extLst>
          </p:cNvPr>
          <p:cNvSpPr txBox="1"/>
          <p:nvPr userDrawn="1"/>
        </p:nvSpPr>
        <p:spPr>
          <a:xfrm>
            <a:off x="5757992" y="2839393"/>
            <a:ext cx="2196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C97D29C-0A6E-D548-98A1-D8368DCF85C2}"/>
              </a:ext>
            </a:extLst>
          </p:cNvPr>
          <p:cNvSpPr txBox="1"/>
          <p:nvPr userDrawn="1"/>
        </p:nvSpPr>
        <p:spPr>
          <a:xfrm>
            <a:off x="5757992" y="3007771"/>
            <a:ext cx="46006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Man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2CD5D0F-6016-5A41-A580-62DF244A7C9B}"/>
              </a:ext>
            </a:extLst>
          </p:cNvPr>
          <p:cNvSpPr txBox="1"/>
          <p:nvPr userDrawn="1"/>
        </p:nvSpPr>
        <p:spPr>
          <a:xfrm>
            <a:off x="6561185" y="2477880"/>
            <a:ext cx="429605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Law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A95FB5-2BFB-F842-B890-61671AFEBB9E}"/>
              </a:ext>
            </a:extLst>
          </p:cNvPr>
          <p:cNvSpPr txBox="1"/>
          <p:nvPr userDrawn="1"/>
        </p:nvSpPr>
        <p:spPr>
          <a:xfrm>
            <a:off x="6569423" y="2659969"/>
            <a:ext cx="463268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Cent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D2847B0-C0B9-FE4A-9447-E01FF1CF0825}"/>
              </a:ext>
            </a:extLst>
          </p:cNvPr>
          <p:cNvSpPr txBox="1"/>
          <p:nvPr userDrawn="1"/>
        </p:nvSpPr>
        <p:spPr>
          <a:xfrm>
            <a:off x="6561185" y="2839393"/>
            <a:ext cx="429605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RCC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23D88BC-CBE1-E949-969D-57FEE008C74E}"/>
              </a:ext>
            </a:extLst>
          </p:cNvPr>
          <p:cNvSpPr txBox="1"/>
          <p:nvPr userDrawn="1"/>
        </p:nvSpPr>
        <p:spPr>
          <a:xfrm>
            <a:off x="6569423" y="3007771"/>
            <a:ext cx="36869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AT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8CA84A0-84C7-9B42-8189-38D60635D3A8}"/>
              </a:ext>
            </a:extLst>
          </p:cNvPr>
          <p:cNvSpPr txBox="1"/>
          <p:nvPr userDrawn="1"/>
        </p:nvSpPr>
        <p:spPr>
          <a:xfrm>
            <a:off x="7430282" y="2477880"/>
            <a:ext cx="452047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OBA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DA1CECF-BF53-9B43-BCAA-DB73974B2640}"/>
              </a:ext>
            </a:extLst>
          </p:cNvPr>
          <p:cNvSpPr txBox="1"/>
          <p:nvPr userDrawn="1"/>
        </p:nvSpPr>
        <p:spPr>
          <a:xfrm>
            <a:off x="7438520" y="2839393"/>
            <a:ext cx="578685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USNH Office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D3E5F6F-1035-F44F-90B8-C53F8D637E96}"/>
              </a:ext>
            </a:extLst>
          </p:cNvPr>
          <p:cNvSpPr txBox="1"/>
          <p:nvPr userDrawn="1"/>
        </p:nvSpPr>
        <p:spPr>
          <a:xfrm>
            <a:off x="7430282" y="3007771"/>
            <a:ext cx="105477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Other/Unaccounted IT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BCB148C-60CF-C140-9EB0-CA01FACD624A}"/>
              </a:ext>
            </a:extLst>
          </p:cNvPr>
          <p:cNvSpPr txBox="1"/>
          <p:nvPr userDrawn="1"/>
        </p:nvSpPr>
        <p:spPr>
          <a:xfrm>
            <a:off x="7438520" y="2659969"/>
            <a:ext cx="650819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Facilities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8EED77D-617C-7B45-B32C-60816DF0F1A2}"/>
              </a:ext>
            </a:extLst>
          </p:cNvPr>
          <p:cNvSpPr txBox="1"/>
          <p:nvPr userDrawn="1"/>
        </p:nvSpPr>
        <p:spPr>
          <a:xfrm>
            <a:off x="5572637" y="2276058"/>
            <a:ext cx="135934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</a:rPr>
              <a:t>Function Performed (by org)</a:t>
            </a:r>
          </a:p>
        </p:txBody>
      </p:sp>
      <p:cxnSp>
        <p:nvCxnSpPr>
          <p:cNvPr id="85" name="Straight Connector 84" descr="Connector Line">
            <a:extLst>
              <a:ext uri="{FF2B5EF4-FFF2-40B4-BE49-F238E27FC236}">
                <a16:creationId xmlns:a16="http://schemas.microsoft.com/office/drawing/2014/main" id="{2CB4F2D4-859D-7342-85B2-8A79B565DECE}"/>
              </a:ext>
            </a:extLst>
          </p:cNvPr>
          <p:cNvCxnSpPr>
            <a:cxnSpLocks/>
          </p:cNvCxnSpPr>
          <p:nvPr userDrawn="1"/>
        </p:nvCxnSpPr>
        <p:spPr>
          <a:xfrm flipH="1">
            <a:off x="8488555" y="3930917"/>
            <a:ext cx="16839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9C6380D9-ABC1-EF4E-A250-2BA45FB961A5}"/>
              </a:ext>
            </a:extLst>
          </p:cNvPr>
          <p:cNvSpPr/>
          <p:nvPr userDrawn="1"/>
        </p:nvSpPr>
        <p:spPr>
          <a:xfrm>
            <a:off x="5433944" y="3430179"/>
            <a:ext cx="3226754" cy="102359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Graphic 86" descr="Stop">
            <a:extLst>
              <a:ext uri="{FF2B5EF4-FFF2-40B4-BE49-F238E27FC236}">
                <a16:creationId xmlns:a16="http://schemas.microsoft.com/office/drawing/2014/main" id="{07B2E0C7-23DD-B84F-90EF-EBF6D5E35564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5547757" y="3692801"/>
            <a:ext cx="137160" cy="137160"/>
          </a:xfrm>
          <a:prstGeom prst="rect">
            <a:avLst/>
          </a:prstGeom>
        </p:spPr>
      </p:pic>
      <p:pic>
        <p:nvPicPr>
          <p:cNvPr id="88" name="Graphic 87" descr="Stop">
            <a:extLst>
              <a:ext uri="{FF2B5EF4-FFF2-40B4-BE49-F238E27FC236}">
                <a16:creationId xmlns:a16="http://schemas.microsoft.com/office/drawing/2014/main" id="{2310FE9E-F572-954B-B224-16B33014C3A9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/>
        </p:blipFill>
        <p:spPr>
          <a:xfrm>
            <a:off x="5547757" y="3878750"/>
            <a:ext cx="137160" cy="137160"/>
          </a:xfrm>
          <a:prstGeom prst="rect">
            <a:avLst/>
          </a:prstGeom>
        </p:spPr>
      </p:pic>
      <p:pic>
        <p:nvPicPr>
          <p:cNvPr id="89" name="Graphic 88" descr="Stop">
            <a:extLst>
              <a:ext uri="{FF2B5EF4-FFF2-40B4-BE49-F238E27FC236}">
                <a16:creationId xmlns:a16="http://schemas.microsoft.com/office/drawing/2014/main" id="{86BFEB96-2ED0-CB4A-A27D-54E445CB2C7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5547757" y="4058174"/>
            <a:ext cx="137160" cy="137160"/>
          </a:xfrm>
          <a:prstGeom prst="rect">
            <a:avLst/>
          </a:prstGeom>
        </p:spPr>
      </p:pic>
      <p:pic>
        <p:nvPicPr>
          <p:cNvPr id="90" name="Graphic 89" descr="Stop">
            <a:extLst>
              <a:ext uri="{FF2B5EF4-FFF2-40B4-BE49-F238E27FC236}">
                <a16:creationId xmlns:a16="http://schemas.microsoft.com/office/drawing/2014/main" id="{F733DCEB-989B-0946-AB72-D3C01BE374CA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/>
        </p:blipFill>
        <p:spPr>
          <a:xfrm>
            <a:off x="5547757" y="4226552"/>
            <a:ext cx="137160" cy="137160"/>
          </a:xfrm>
          <a:prstGeom prst="rect">
            <a:avLst/>
          </a:prstGeom>
        </p:spPr>
      </p:pic>
      <p:pic>
        <p:nvPicPr>
          <p:cNvPr id="91" name="Graphic 90" descr="Stop">
            <a:extLst>
              <a:ext uri="{FF2B5EF4-FFF2-40B4-BE49-F238E27FC236}">
                <a16:creationId xmlns:a16="http://schemas.microsoft.com/office/drawing/2014/main" id="{CFEBD94C-2690-6841-873B-D9434F91E64B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6375663" y="3692801"/>
            <a:ext cx="137160" cy="137160"/>
          </a:xfrm>
          <a:prstGeom prst="rect">
            <a:avLst/>
          </a:prstGeom>
        </p:spPr>
      </p:pic>
      <p:pic>
        <p:nvPicPr>
          <p:cNvPr id="92" name="Graphic 91" descr="Stop">
            <a:extLst>
              <a:ext uri="{FF2B5EF4-FFF2-40B4-BE49-F238E27FC236}">
                <a16:creationId xmlns:a16="http://schemas.microsoft.com/office/drawing/2014/main" id="{BDE4C6F6-1C8F-0248-9FA8-E14D66407233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/>
        </p:blipFill>
        <p:spPr>
          <a:xfrm>
            <a:off x="6375663" y="3878750"/>
            <a:ext cx="137160" cy="137160"/>
          </a:xfrm>
          <a:prstGeom prst="rect">
            <a:avLst/>
          </a:prstGeom>
        </p:spPr>
      </p:pic>
      <p:pic>
        <p:nvPicPr>
          <p:cNvPr id="93" name="Graphic 92" descr="Stop">
            <a:extLst>
              <a:ext uri="{FF2B5EF4-FFF2-40B4-BE49-F238E27FC236}">
                <a16:creationId xmlns:a16="http://schemas.microsoft.com/office/drawing/2014/main" id="{02649037-1263-034E-921E-0DD469856DEE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6375663" y="4058174"/>
            <a:ext cx="137160" cy="137160"/>
          </a:xfrm>
          <a:prstGeom prst="rect">
            <a:avLst/>
          </a:prstGeom>
        </p:spPr>
      </p:pic>
      <p:pic>
        <p:nvPicPr>
          <p:cNvPr id="94" name="Graphic 93" descr="Stop">
            <a:extLst>
              <a:ext uri="{FF2B5EF4-FFF2-40B4-BE49-F238E27FC236}">
                <a16:creationId xmlns:a16="http://schemas.microsoft.com/office/drawing/2014/main" id="{D43DDD65-428B-E64C-8086-5AE9ECD2C176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6375663" y="4226552"/>
            <a:ext cx="137160" cy="137160"/>
          </a:xfrm>
          <a:prstGeom prst="rect">
            <a:avLst/>
          </a:prstGeom>
        </p:spPr>
      </p:pic>
      <p:pic>
        <p:nvPicPr>
          <p:cNvPr id="95" name="Graphic 94" descr="Stop">
            <a:extLst>
              <a:ext uri="{FF2B5EF4-FFF2-40B4-BE49-F238E27FC236}">
                <a16:creationId xmlns:a16="http://schemas.microsoft.com/office/drawing/2014/main" id="{08299974-22F2-AB47-A23F-2CFCCBE0C14B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7261234" y="3692801"/>
            <a:ext cx="137160" cy="137160"/>
          </a:xfrm>
          <a:prstGeom prst="rect">
            <a:avLst/>
          </a:prstGeom>
        </p:spPr>
      </p:pic>
      <p:pic>
        <p:nvPicPr>
          <p:cNvPr id="96" name="Graphic 95" descr="Stop">
            <a:extLst>
              <a:ext uri="{FF2B5EF4-FFF2-40B4-BE49-F238E27FC236}">
                <a16:creationId xmlns:a16="http://schemas.microsoft.com/office/drawing/2014/main" id="{F9EF2ED4-2800-204B-9490-2A1BA638ADAF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7261234" y="4058174"/>
            <a:ext cx="137160" cy="137160"/>
          </a:xfrm>
          <a:prstGeom prst="rect">
            <a:avLst/>
          </a:prstGeom>
        </p:spPr>
      </p:pic>
      <p:pic>
        <p:nvPicPr>
          <p:cNvPr id="97" name="Graphic 96" descr="Stop">
            <a:extLst>
              <a:ext uri="{FF2B5EF4-FFF2-40B4-BE49-F238E27FC236}">
                <a16:creationId xmlns:a16="http://schemas.microsoft.com/office/drawing/2014/main" id="{F0525004-52D2-C348-8BAE-023F684753EC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/>
        </p:blipFill>
        <p:spPr>
          <a:xfrm>
            <a:off x="7261234" y="4226552"/>
            <a:ext cx="137160" cy="137160"/>
          </a:xfrm>
          <a:prstGeom prst="rect">
            <a:avLst/>
          </a:prstGeom>
        </p:spPr>
      </p:pic>
      <p:pic>
        <p:nvPicPr>
          <p:cNvPr id="98" name="Graphic 97" descr="Stop">
            <a:extLst>
              <a:ext uri="{FF2B5EF4-FFF2-40B4-BE49-F238E27FC236}">
                <a16:creationId xmlns:a16="http://schemas.microsoft.com/office/drawing/2014/main" id="{A0E76524-2F45-E140-9491-7C9E6B1F7771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7261234" y="3878750"/>
            <a:ext cx="137160" cy="13716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0E4E6E84-3C7C-FF4F-A089-1B88A79D2F0A}"/>
              </a:ext>
            </a:extLst>
          </p:cNvPr>
          <p:cNvSpPr txBox="1"/>
          <p:nvPr userDrawn="1"/>
        </p:nvSpPr>
        <p:spPr>
          <a:xfrm>
            <a:off x="5757992" y="3695992"/>
            <a:ext cx="2196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19F1C5F-0329-2743-8F33-46939E7A589B}"/>
              </a:ext>
            </a:extLst>
          </p:cNvPr>
          <p:cNvSpPr txBox="1"/>
          <p:nvPr userDrawn="1"/>
        </p:nvSpPr>
        <p:spPr>
          <a:xfrm>
            <a:off x="5757992" y="3878081"/>
            <a:ext cx="2196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886E079-7D67-8C49-A648-4B79105A5447}"/>
              </a:ext>
            </a:extLst>
          </p:cNvPr>
          <p:cNvSpPr txBox="1"/>
          <p:nvPr userDrawn="1"/>
        </p:nvSpPr>
        <p:spPr>
          <a:xfrm>
            <a:off x="5757992" y="4057505"/>
            <a:ext cx="21961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C2DC5BC-A92C-1144-8EA9-8A3F9ABF549D}"/>
              </a:ext>
            </a:extLst>
          </p:cNvPr>
          <p:cNvSpPr txBox="1"/>
          <p:nvPr userDrawn="1"/>
        </p:nvSpPr>
        <p:spPr>
          <a:xfrm>
            <a:off x="5757992" y="4225883"/>
            <a:ext cx="460062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Man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37DD19B-1D45-3C43-BDC2-83DDFCE0A184}"/>
              </a:ext>
            </a:extLst>
          </p:cNvPr>
          <p:cNvSpPr txBox="1"/>
          <p:nvPr userDrawn="1"/>
        </p:nvSpPr>
        <p:spPr>
          <a:xfrm>
            <a:off x="6561185" y="3695992"/>
            <a:ext cx="429605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Law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C2F52CC-849E-9943-A8EF-D68857EB30DA}"/>
              </a:ext>
            </a:extLst>
          </p:cNvPr>
          <p:cNvSpPr txBox="1"/>
          <p:nvPr userDrawn="1"/>
        </p:nvSpPr>
        <p:spPr>
          <a:xfrm>
            <a:off x="6569423" y="3878081"/>
            <a:ext cx="463268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Cent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535582D-2D98-0341-9510-AFD57C3CD179}"/>
              </a:ext>
            </a:extLst>
          </p:cNvPr>
          <p:cNvSpPr txBox="1"/>
          <p:nvPr userDrawn="1"/>
        </p:nvSpPr>
        <p:spPr>
          <a:xfrm>
            <a:off x="6561185" y="4057505"/>
            <a:ext cx="429605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RCC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4B60F58-C971-6942-BE19-9E7E47AB2C14}"/>
              </a:ext>
            </a:extLst>
          </p:cNvPr>
          <p:cNvSpPr txBox="1"/>
          <p:nvPr userDrawn="1"/>
        </p:nvSpPr>
        <p:spPr>
          <a:xfrm>
            <a:off x="6569423" y="4225883"/>
            <a:ext cx="368691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AT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AA225A5-83EA-984C-9D69-A09F49B6D82E}"/>
              </a:ext>
            </a:extLst>
          </p:cNvPr>
          <p:cNvSpPr txBox="1"/>
          <p:nvPr userDrawn="1"/>
        </p:nvSpPr>
        <p:spPr>
          <a:xfrm>
            <a:off x="7430282" y="3695992"/>
            <a:ext cx="452047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OBA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ED4B135-333F-9646-969A-D4702F2A08CF}"/>
              </a:ext>
            </a:extLst>
          </p:cNvPr>
          <p:cNvSpPr txBox="1"/>
          <p:nvPr userDrawn="1"/>
        </p:nvSpPr>
        <p:spPr>
          <a:xfrm>
            <a:off x="7438520" y="4057505"/>
            <a:ext cx="578685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USNH Office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C65371-9947-D34A-AAE3-29EA1537741B}"/>
              </a:ext>
            </a:extLst>
          </p:cNvPr>
          <p:cNvSpPr txBox="1"/>
          <p:nvPr userDrawn="1"/>
        </p:nvSpPr>
        <p:spPr>
          <a:xfrm>
            <a:off x="7430282" y="4225883"/>
            <a:ext cx="105477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Other/Unaccounted IT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1114786-A66A-784B-9FAE-D02DDEA0C084}"/>
              </a:ext>
            </a:extLst>
          </p:cNvPr>
          <p:cNvSpPr txBox="1"/>
          <p:nvPr userDrawn="1"/>
        </p:nvSpPr>
        <p:spPr>
          <a:xfrm>
            <a:off x="7438520" y="3878081"/>
            <a:ext cx="650819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>
                <a:solidFill>
                  <a:schemeClr val="tx1">
                    <a:lumMod val="65000"/>
                    <a:lumOff val="35000"/>
                  </a:schemeClr>
                </a:solidFill>
              </a:rPr>
              <a:t>UNH Facilities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D4ABE1B-1144-6540-A7F3-CA590A62E387}"/>
              </a:ext>
            </a:extLst>
          </p:cNvPr>
          <p:cNvSpPr txBox="1"/>
          <p:nvPr userDrawn="1"/>
        </p:nvSpPr>
        <p:spPr>
          <a:xfrm>
            <a:off x="5572637" y="3494170"/>
            <a:ext cx="1359346" cy="138499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r>
              <a:rPr lang="en-US" sz="900" b="1">
                <a:solidFill>
                  <a:schemeClr val="tx1">
                    <a:lumMod val="65000"/>
                    <a:lumOff val="35000"/>
                  </a:schemeClr>
                </a:solidFill>
              </a:rPr>
              <a:t>Function Performed (by org)</a:t>
            </a:r>
          </a:p>
        </p:txBody>
      </p:sp>
    </p:spTree>
    <p:extLst>
      <p:ext uri="{BB962C8B-B14F-4D97-AF65-F5344CB8AC3E}">
        <p14:creationId xmlns:p14="http://schemas.microsoft.com/office/powerpoint/2010/main" val="330549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918B6C8-664E-8E4A-8C2A-B51CDDBC4E3C}"/>
              </a:ext>
            </a:extLst>
          </p:cNvPr>
          <p:cNvSpPr/>
          <p:nvPr userDrawn="1"/>
        </p:nvSpPr>
        <p:spPr>
          <a:xfrm>
            <a:off x="0" y="6381402"/>
            <a:ext cx="12192000" cy="590874"/>
          </a:xfrm>
          <a:prstGeom prst="rect">
            <a:avLst/>
          </a:prstGeom>
          <a:solidFill>
            <a:srgbClr val="E6E5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E6EF26-6408-D149-BBB6-2849D0458977}"/>
              </a:ext>
            </a:extLst>
          </p:cNvPr>
          <p:cNvSpPr/>
          <p:nvPr userDrawn="1"/>
        </p:nvSpPr>
        <p:spPr>
          <a:xfrm>
            <a:off x="0" y="0"/>
            <a:ext cx="12192000" cy="588723"/>
          </a:xfrm>
          <a:prstGeom prst="rect">
            <a:avLst/>
          </a:prstGeom>
          <a:solidFill>
            <a:srgbClr val="3A3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F1674-79E2-0247-99B4-2FA63CD6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4135"/>
            <a:ext cx="105156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F522C-4B4D-D341-A673-B1DBA01AE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67587"/>
            <a:ext cx="10515600" cy="4166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109D7-9774-E740-B23D-8F4E79C60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2108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59E56-393B-0F4A-8325-686F5E4C81FA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46537E-1669-BB43-A65D-5837F938477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668612" y="6499035"/>
            <a:ext cx="632520" cy="269875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5635011B-B60C-6A48-9E29-A06B56562E7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200440" y="72453"/>
            <a:ext cx="1641232" cy="455897"/>
          </a:xfrm>
          <a:prstGeom prst="rect">
            <a:avLst/>
          </a:prstGeom>
        </p:spPr>
      </p:pic>
      <p:pic>
        <p:nvPicPr>
          <p:cNvPr id="30" name="Picture 29" descr="A close up of a sign&#10;&#10;Description automatically generated">
            <a:extLst>
              <a:ext uri="{FF2B5EF4-FFF2-40B4-BE49-F238E27FC236}">
                <a16:creationId xmlns:a16="http://schemas.microsoft.com/office/drawing/2014/main" id="{5FB60FD4-4AEC-2D42-B6C4-A605ACBC7BD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68870" y="6503801"/>
            <a:ext cx="1411861" cy="2603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326605-8AF6-6447-B056-86E657326253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2389013" y="6499035"/>
            <a:ext cx="1079500" cy="269875"/>
          </a:xfrm>
          <a:prstGeom prst="rect">
            <a:avLst/>
          </a:prstGeom>
        </p:spPr>
      </p:pic>
      <p:pic>
        <p:nvPicPr>
          <p:cNvPr id="34" name="Picture 33" descr="A screen shot of a clock&#10;&#10;Description automatically generated">
            <a:extLst>
              <a:ext uri="{FF2B5EF4-FFF2-40B4-BE49-F238E27FC236}">
                <a16:creationId xmlns:a16="http://schemas.microsoft.com/office/drawing/2014/main" id="{9D4800D2-2FB2-7B4A-B910-7BD2D5781744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556395" y="6499035"/>
            <a:ext cx="1045764" cy="26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6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7726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s://td.unh.edu/TDClient/60/Portal/Hom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auth.usnh.edu/secureauth36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F574C-60B8-4D30-9A51-AD796BBA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225" y="1219639"/>
            <a:ext cx="11517549" cy="2387600"/>
          </a:xfrm>
        </p:spPr>
        <p:txBody>
          <a:bodyPr/>
          <a:lstStyle/>
          <a:p>
            <a:r>
              <a:rPr lang="en-US" dirty="0"/>
              <a:t>Password Prep Academy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71F96C-6ADD-401B-8C9B-94C3C4C74846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7726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2F7A31E-400F-4957-BED7-AD9A8B970E59}"/>
              </a:ext>
            </a:extLst>
          </p:cNvPr>
          <p:cNvSpPr txBox="1">
            <a:spLocks/>
          </p:cNvSpPr>
          <p:nvPr/>
        </p:nvSpPr>
        <p:spPr>
          <a:xfrm>
            <a:off x="337225" y="1960617"/>
            <a:ext cx="11517549" cy="28215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7726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  <a:p>
            <a:r>
              <a:rPr lang="en-US" sz="3200" dirty="0"/>
              <a:t>Jordan Chadwick</a:t>
            </a:r>
          </a:p>
          <a:p>
            <a:r>
              <a:rPr lang="en-US" sz="1800" i="1" dirty="0"/>
              <a:t>Cybersecurity Incident Response Engineer - USNH</a:t>
            </a:r>
          </a:p>
        </p:txBody>
      </p:sp>
    </p:spTree>
    <p:extLst>
      <p:ext uri="{BB962C8B-B14F-4D97-AF65-F5344CB8AC3E}">
        <p14:creationId xmlns:p14="http://schemas.microsoft.com/office/powerpoint/2010/main" val="1915064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9E3C3-6191-4F67-AC99-52351ADE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Password Managers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18DC5-F905-4899-87FD-F4B475369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CF3941-8FC1-44D9-A56C-ACECC99B3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" y="807390"/>
            <a:ext cx="1564191" cy="226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in Window - Tree View">
            <a:extLst>
              <a:ext uri="{FF2B5EF4-FFF2-40B4-BE49-F238E27FC236}">
                <a16:creationId xmlns:a16="http://schemas.microsoft.com/office/drawing/2014/main" id="{A13E32E9-295B-4607-AFA7-596E34FE4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" y="3951266"/>
            <a:ext cx="2428875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643032-2C83-4CD7-B8DE-6BB35F9CB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037" y="967890"/>
            <a:ext cx="8813271" cy="49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65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1CE1D-0F6A-4F4A-B92B-3908E63B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Password Manager 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4019-3DD6-4815-8BCA-DBE4E5C01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4880"/>
            <a:ext cx="10515600" cy="568961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Physical Password Managers: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6EFE4-8E32-477A-8DF9-B52CB5AA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7F3D67-86C8-4D32-B512-0B37971467E6}"/>
              </a:ext>
            </a:extLst>
          </p:cNvPr>
          <p:cNvSpPr txBox="1">
            <a:spLocks/>
          </p:cNvSpPr>
          <p:nvPr/>
        </p:nvSpPr>
        <p:spPr>
          <a:xfrm>
            <a:off x="838200" y="1521695"/>
            <a:ext cx="8261023" cy="43914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5555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“magic” words</a:t>
            </a:r>
          </a:p>
          <a:p>
            <a:r>
              <a:rPr lang="en-US" dirty="0"/>
              <a:t>Example: my magic word is </a:t>
            </a:r>
            <a:r>
              <a:rPr lang="en-US" b="1" dirty="0">
                <a:solidFill>
                  <a:schemeClr val="accent2"/>
                </a:solidFill>
              </a:rPr>
              <a:t>orange</a:t>
            </a:r>
          </a:p>
          <a:p>
            <a:r>
              <a:rPr lang="en-US" dirty="0"/>
              <a:t>For each recorded password, use random numbers and characters to surround the magic words:</a:t>
            </a:r>
          </a:p>
          <a:p>
            <a:pPr lvl="1"/>
            <a:r>
              <a:rPr lang="en-US" dirty="0"/>
              <a:t>PSU password: $Cp</a:t>
            </a:r>
            <a:r>
              <a:rPr lang="en-US" b="1" dirty="0">
                <a:solidFill>
                  <a:schemeClr val="accent2"/>
                </a:solidFill>
              </a:rPr>
              <a:t>orange</a:t>
            </a:r>
            <a:r>
              <a:rPr lang="en-US" dirty="0"/>
              <a:t>4B4P-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Recorded in password manager: $Cp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magic</a:t>
            </a:r>
            <a:r>
              <a:rPr lang="en-US" dirty="0"/>
              <a:t>4B</a:t>
            </a:r>
            <a:r>
              <a:rPr lang="en-US" dirty="0">
                <a:solidFill>
                  <a:srgbClr val="000000"/>
                </a:solidFill>
              </a:rPr>
              <a:t>4P-</a:t>
            </a:r>
            <a:endParaRPr lang="en-US" dirty="0">
              <a:cs typeface="Calibri"/>
            </a:endParaRPr>
          </a:p>
          <a:p>
            <a:r>
              <a:rPr lang="en-US" dirty="0"/>
              <a:t>Significantly increases the security of using a physical password manager</a:t>
            </a:r>
          </a:p>
          <a:p>
            <a:r>
              <a:rPr lang="en-US" dirty="0"/>
              <a:t>Only remember the “magic” words</a:t>
            </a:r>
          </a:p>
          <a:p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113511B-02FB-490D-88DA-406BCBE65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854" y="757182"/>
            <a:ext cx="2743200" cy="264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60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1CE1D-0F6A-4F4A-B92B-3908E63B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Password Manager 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4019-3DD6-4815-8BCA-DBE4E5C01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4880"/>
            <a:ext cx="10515600" cy="568961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PC or Mac Application Password Managers: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6EFE4-8E32-477A-8DF9-B52CB5AA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7F3D67-86C8-4D32-B512-0B37971467E6}"/>
              </a:ext>
            </a:extLst>
          </p:cNvPr>
          <p:cNvSpPr txBox="1">
            <a:spLocks/>
          </p:cNvSpPr>
          <p:nvPr/>
        </p:nvSpPr>
        <p:spPr>
          <a:xfrm>
            <a:off x="838200" y="1513840"/>
            <a:ext cx="10515600" cy="4399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5555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a very strong password or passphrase to protect the file – 20+ characters</a:t>
            </a:r>
          </a:p>
          <a:p>
            <a:r>
              <a:rPr lang="en-US" dirty="0"/>
              <a:t>Store the password database in a trusted cloud storage provider or use a cloud-based backup service</a:t>
            </a:r>
          </a:p>
          <a:p>
            <a:pPr lvl="1"/>
            <a:r>
              <a:rPr lang="en-US" dirty="0"/>
              <a:t>OneDrive</a:t>
            </a:r>
          </a:p>
          <a:p>
            <a:pPr lvl="1"/>
            <a:r>
              <a:rPr lang="en-US" dirty="0"/>
              <a:t>Dropbox</a:t>
            </a:r>
          </a:p>
          <a:p>
            <a:pPr lvl="1"/>
            <a:r>
              <a:rPr lang="en-US" dirty="0"/>
              <a:t>Google Drive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Many applications will let you export or print physical copies of the database – store these securely</a:t>
            </a:r>
          </a:p>
        </p:txBody>
      </p:sp>
    </p:spTree>
    <p:extLst>
      <p:ext uri="{BB962C8B-B14F-4D97-AF65-F5344CB8AC3E}">
        <p14:creationId xmlns:p14="http://schemas.microsoft.com/office/powerpoint/2010/main" val="2031848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1CE1D-0F6A-4F4A-B92B-3908E63B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Password Manager Tips and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4019-3DD6-4815-8BCA-DBE4E5C01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4880"/>
            <a:ext cx="10515600" cy="568961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Cloud Password Managers: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6EFE4-8E32-477A-8DF9-B52CB5AA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7F3D67-86C8-4D32-B512-0B37971467E6}"/>
              </a:ext>
            </a:extLst>
          </p:cNvPr>
          <p:cNvSpPr txBox="1">
            <a:spLocks/>
          </p:cNvSpPr>
          <p:nvPr/>
        </p:nvSpPr>
        <p:spPr>
          <a:xfrm>
            <a:off x="838200" y="1513840"/>
            <a:ext cx="10515600" cy="47398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5555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Use a very strong password or passphrase – 20+ characters</a:t>
            </a:r>
          </a:p>
          <a:p>
            <a:r>
              <a:rPr lang="en-US" dirty="0"/>
              <a:t>Use multi-factor authentication</a:t>
            </a:r>
          </a:p>
          <a:p>
            <a:r>
              <a:rPr lang="en-US" dirty="0"/>
              <a:t>Many providers allow you to limit the geographic regions permitted to log into your account</a:t>
            </a:r>
          </a:p>
          <a:p>
            <a:pPr lvl="1"/>
            <a:r>
              <a:rPr lang="en-US" dirty="0"/>
              <a:t>Limit access to just North America, you will defeat many cyber attacks</a:t>
            </a:r>
          </a:p>
          <a:p>
            <a:pPr lvl="1"/>
            <a:r>
              <a:rPr lang="en-US" dirty="0"/>
              <a:t>Make sure to change the setting if you do leave North America</a:t>
            </a:r>
          </a:p>
          <a:p>
            <a:r>
              <a:rPr lang="en-US" dirty="0"/>
              <a:t>Never access the password manager from a shared computer</a:t>
            </a:r>
          </a:p>
          <a:p>
            <a:pPr lvl="1"/>
            <a:r>
              <a:rPr lang="en-US" dirty="0"/>
              <a:t>Use a personal smart phone or tablet instead</a:t>
            </a:r>
          </a:p>
          <a:p>
            <a:r>
              <a:rPr lang="en-US" dirty="0"/>
              <a:t>Most cloud-based solutions can audit your passwords</a:t>
            </a:r>
          </a:p>
          <a:p>
            <a:pPr lvl="1"/>
            <a:r>
              <a:rPr lang="en-US" dirty="0"/>
              <a:t>Look for publicly-disclosed compromised passwords</a:t>
            </a:r>
          </a:p>
          <a:p>
            <a:pPr lvl="1"/>
            <a:r>
              <a:rPr lang="en-US" dirty="0"/>
              <a:t>Check for password reuse</a:t>
            </a:r>
          </a:p>
        </p:txBody>
      </p:sp>
    </p:spTree>
    <p:extLst>
      <p:ext uri="{BB962C8B-B14F-4D97-AF65-F5344CB8AC3E}">
        <p14:creationId xmlns:p14="http://schemas.microsoft.com/office/powerpoint/2010/main" val="183833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1CE1D-0F6A-4F4A-B92B-3908E63B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Know if Your Password is Compromised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6EFE4-8E32-477A-8DF9-B52CB5AA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14</a:t>
            </a:fld>
            <a:endParaRPr lang="en-US"/>
          </a:p>
        </p:txBody>
      </p:sp>
      <p:pic>
        <p:nvPicPr>
          <p:cNvPr id="9" name="Content Placeholder 8" descr="A screenshot of a computer&#10;&#10;Description automatically generated">
            <a:extLst>
              <a:ext uri="{FF2B5EF4-FFF2-40B4-BE49-F238E27FC236}">
                <a16:creationId xmlns:a16="http://schemas.microsoft.com/office/drawing/2014/main" id="{A4ED0D79-9141-41C7-BD6A-84AB87B6A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720" y="834231"/>
            <a:ext cx="5562964" cy="518953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AC09B7-F521-44DD-9BF2-1994547E6698}"/>
              </a:ext>
            </a:extLst>
          </p:cNvPr>
          <p:cNvSpPr txBox="1"/>
          <p:nvPr/>
        </p:nvSpPr>
        <p:spPr>
          <a:xfrm>
            <a:off x="6201103" y="834231"/>
            <a:ext cx="55629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Have I Been </a:t>
            </a:r>
            <a:r>
              <a:rPr lang="en-US" sz="2800" dirty="0" err="1"/>
              <a:t>Pwned</a:t>
            </a:r>
            <a:r>
              <a:rPr lang="en-US" sz="2800" dirty="0"/>
              <a:t>? Is a fantastic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Act as clearing house for password breaches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Enter your email address or phone number and it will tell you if your password has been compromised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USNH Cybersecurity is already monitoring your USNH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Recommend you sign up to be notified for any of your personal email accounts</a:t>
            </a:r>
          </a:p>
        </p:txBody>
      </p:sp>
    </p:spTree>
    <p:extLst>
      <p:ext uri="{BB962C8B-B14F-4D97-AF65-F5344CB8AC3E}">
        <p14:creationId xmlns:p14="http://schemas.microsoft.com/office/powerpoint/2010/main" val="321256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1CE1D-0F6A-4F4A-B92B-3908E63BD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Multi-Factor Authentication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6EFE4-8E32-477A-8DF9-B52CB5AA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15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7F3D67-86C8-4D32-B512-0B37971467E6}"/>
              </a:ext>
            </a:extLst>
          </p:cNvPr>
          <p:cNvSpPr txBox="1">
            <a:spLocks/>
          </p:cNvSpPr>
          <p:nvPr/>
        </p:nvSpPr>
        <p:spPr>
          <a:xfrm>
            <a:off x="838200" y="809298"/>
            <a:ext cx="10515600" cy="5433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55555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Three types of identifiers used to prove your identity:</a:t>
            </a:r>
          </a:p>
          <a:p>
            <a:pPr lvl="1"/>
            <a:r>
              <a:rPr lang="en-US" dirty="0"/>
              <a:t>Something you know (password)</a:t>
            </a:r>
          </a:p>
          <a:p>
            <a:pPr lvl="1"/>
            <a:r>
              <a:rPr lang="en-US" dirty="0"/>
              <a:t>Something you have (a smart phone)</a:t>
            </a:r>
          </a:p>
          <a:p>
            <a:pPr lvl="1"/>
            <a:r>
              <a:rPr lang="en-US" dirty="0"/>
              <a:t>Something you are (fingerprint, hand geometry, voice pattern, etc.)</a:t>
            </a:r>
          </a:p>
          <a:p>
            <a:r>
              <a:rPr lang="en-US" dirty="0"/>
              <a:t>Multi-factor authentication (MFA) uses two or more of these types of identifiers</a:t>
            </a:r>
          </a:p>
          <a:p>
            <a:r>
              <a:rPr lang="en-US" dirty="0"/>
              <a:t>Free MFA mechanisms available to consumers are apps installed on a smart phone</a:t>
            </a:r>
          </a:p>
          <a:p>
            <a:pPr lvl="1"/>
            <a:r>
              <a:rPr lang="en-US" dirty="0"/>
              <a:t>Google Authenticator</a:t>
            </a:r>
          </a:p>
          <a:p>
            <a:pPr lvl="1"/>
            <a:r>
              <a:rPr lang="en-US" dirty="0"/>
              <a:t>Microsoft Authenticator</a:t>
            </a:r>
          </a:p>
          <a:p>
            <a:r>
              <a:rPr lang="en-US" dirty="0"/>
              <a:t>These applications generate one-time passcodes (6 digits) that can only be used for a short time (1 minute)</a:t>
            </a:r>
          </a:p>
        </p:txBody>
      </p:sp>
    </p:spTree>
    <p:extLst>
      <p:ext uri="{BB962C8B-B14F-4D97-AF65-F5344CB8AC3E}">
        <p14:creationId xmlns:p14="http://schemas.microsoft.com/office/powerpoint/2010/main" val="194784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AE7-6261-4BA6-AC5C-0309C7CD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an Authenticator App at USNH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6360D-A806-48AE-B21D-1C6C5F51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06896-656C-4422-8F6B-10DF40F1F1C6}"/>
              </a:ext>
            </a:extLst>
          </p:cNvPr>
          <p:cNvSpPr txBox="1"/>
          <p:nvPr/>
        </p:nvSpPr>
        <p:spPr>
          <a:xfrm>
            <a:off x="525517" y="704193"/>
            <a:ext cx="1138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presentation summarizes the process, go to </a:t>
            </a:r>
            <a:r>
              <a:rPr lang="en-US" dirty="0">
                <a:hlinkClick r:id="rId2"/>
              </a:rPr>
              <a:t>https://td.unh.edu/TDClient/60/Portal/Home/</a:t>
            </a:r>
            <a:r>
              <a:rPr lang="en-US" dirty="0"/>
              <a:t> and search for </a:t>
            </a:r>
            <a:r>
              <a:rPr lang="en-US" dirty="0" err="1"/>
              <a:t>SmartAuth</a:t>
            </a:r>
            <a:r>
              <a:rPr lang="en-US" dirty="0"/>
              <a:t> and you will find KB articles with detailed instructions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6004138-247A-4077-803D-36D232DBB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261" y="1350524"/>
            <a:ext cx="4351477" cy="495814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36707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AE7-6261-4BA6-AC5C-0309C7CD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Google Authenticator at USNH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6360D-A806-48AE-B21D-1C6C5F51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60F67-179B-4E5D-851B-B92D58DEB2E6}"/>
              </a:ext>
            </a:extLst>
          </p:cNvPr>
          <p:cNvSpPr txBox="1"/>
          <p:nvPr/>
        </p:nvSpPr>
        <p:spPr>
          <a:xfrm>
            <a:off x="7460966" y="935601"/>
            <a:ext cx="44543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Download the Google Authenticator app from the iOS or Android app store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585C5E5-B37D-47BF-8260-E057FA7D4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34" y="935601"/>
            <a:ext cx="2256388" cy="48858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6F0067-F26C-4065-9652-6EB1707A5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994" y="935601"/>
            <a:ext cx="4454341" cy="349588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713880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AE7-6261-4BA6-AC5C-0309C7CD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Google Authenticator at USNH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6360D-A806-48AE-B21D-1C6C5F51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60F67-179B-4E5D-851B-B92D58DEB2E6}"/>
              </a:ext>
            </a:extLst>
          </p:cNvPr>
          <p:cNvSpPr txBox="1"/>
          <p:nvPr/>
        </p:nvSpPr>
        <p:spPr>
          <a:xfrm>
            <a:off x="299720" y="830498"/>
            <a:ext cx="49029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Login to your </a:t>
            </a:r>
            <a:r>
              <a:rPr lang="en-US" sz="3200" dirty="0" err="1"/>
              <a:t>SmartAuth</a:t>
            </a:r>
            <a:r>
              <a:rPr lang="en-US" sz="3200" dirty="0"/>
              <a:t> profile at </a:t>
            </a:r>
            <a:r>
              <a:rPr lang="en-US" sz="3200" dirty="0">
                <a:hlinkClick r:id="rId3"/>
              </a:rPr>
              <a:t>https://smartauth.usnh.edu/secureauth36/</a:t>
            </a:r>
            <a:endParaRPr lang="en-US" sz="3200" dirty="0"/>
          </a:p>
          <a:p>
            <a:r>
              <a:rPr lang="en-US" sz="3200" dirty="0"/>
              <a:t>3. Click the “Register Authenticate App on a New Device” button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51DDCD-E8B1-44BA-A2D0-6D827CCFA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113" y="713996"/>
            <a:ext cx="6211167" cy="54300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66997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AE7-6261-4BA6-AC5C-0309C7CD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Google Authenticator at USNH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6360D-A806-48AE-B21D-1C6C5F51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19</a:t>
            </a:fld>
            <a:endParaRPr lang="en-US"/>
          </a:p>
        </p:txBody>
      </p:sp>
      <p:pic>
        <p:nvPicPr>
          <p:cNvPr id="4098" name="Picture 2" descr="SmartAuth Authenticate page">
            <a:extLst>
              <a:ext uri="{FF2B5EF4-FFF2-40B4-BE49-F238E27FC236}">
                <a16:creationId xmlns:a16="http://schemas.microsoft.com/office/drawing/2014/main" id="{19AC1D73-2756-437A-8692-AE3016BEC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7" y="703235"/>
            <a:ext cx="11140966" cy="545153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6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3DAF-4FFD-4AF1-ABF0-C4ACA271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AF3B6-BCF1-46BE-ACB7-BA845CF3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1CA218-3D02-47CE-B305-294B00F4C610}"/>
              </a:ext>
            </a:extLst>
          </p:cNvPr>
          <p:cNvSpPr txBox="1"/>
          <p:nvPr/>
        </p:nvSpPr>
        <p:spPr>
          <a:xfrm>
            <a:off x="513644" y="1324681"/>
            <a:ext cx="11164711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You are a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Cybercriminal Tactics</a:t>
            </a:r>
            <a:endParaRPr lang="en-US" sz="3200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Creating Strong Passwords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Password Rules and Recommendations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Manage Your Passwords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How to know if your password is compromised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Multi-factor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Registering for MFA at USNH</a:t>
            </a:r>
          </a:p>
        </p:txBody>
      </p:sp>
    </p:spTree>
    <p:extLst>
      <p:ext uri="{BB962C8B-B14F-4D97-AF65-F5344CB8AC3E}">
        <p14:creationId xmlns:p14="http://schemas.microsoft.com/office/powerpoint/2010/main" val="1331206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AE7-6261-4BA6-AC5C-0309C7CD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Google Authenticator at USNH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6360D-A806-48AE-B21D-1C6C5F51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60F67-179B-4E5D-851B-B92D58DEB2E6}"/>
              </a:ext>
            </a:extLst>
          </p:cNvPr>
          <p:cNvSpPr txBox="1"/>
          <p:nvPr/>
        </p:nvSpPr>
        <p:spPr>
          <a:xfrm>
            <a:off x="299720" y="830498"/>
            <a:ext cx="11615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4. Open the Google Authenticator app. Tap the “+” icon, then “Scan a QR code”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5902B7B-00E3-4D8B-A23C-7036FE8B5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28" y="2825782"/>
            <a:ext cx="1273457" cy="12064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BD1B7FE-9CB5-4E01-A26D-7DA61FF28D7D}"/>
              </a:ext>
            </a:extLst>
          </p:cNvPr>
          <p:cNvSpPr/>
          <p:nvPr/>
        </p:nvSpPr>
        <p:spPr>
          <a:xfrm>
            <a:off x="3691012" y="3218793"/>
            <a:ext cx="620110" cy="420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3041AD7-C4CC-415A-8818-A9E6489BB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449" y="2523998"/>
            <a:ext cx="5449060" cy="1810003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82D1AD-8537-4A65-8162-19C4C7098B97}"/>
              </a:ext>
            </a:extLst>
          </p:cNvPr>
          <p:cNvSpPr txBox="1"/>
          <p:nvPr/>
        </p:nvSpPr>
        <p:spPr>
          <a:xfrm>
            <a:off x="299720" y="4950284"/>
            <a:ext cx="11615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5. Point your phone camera at the screen and place the QR code in the middle of the green box.</a:t>
            </a:r>
          </a:p>
        </p:txBody>
      </p:sp>
    </p:spTree>
    <p:extLst>
      <p:ext uri="{BB962C8B-B14F-4D97-AF65-F5344CB8AC3E}">
        <p14:creationId xmlns:p14="http://schemas.microsoft.com/office/powerpoint/2010/main" val="49762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AE7-6261-4BA6-AC5C-0309C7CD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Google Authenticator at USNH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6360D-A806-48AE-B21D-1C6C5F51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560F67-179B-4E5D-851B-B92D58DEB2E6}"/>
              </a:ext>
            </a:extLst>
          </p:cNvPr>
          <p:cNvSpPr txBox="1"/>
          <p:nvPr/>
        </p:nvSpPr>
        <p:spPr>
          <a:xfrm>
            <a:off x="299720" y="830498"/>
            <a:ext cx="11615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6. Enter the code you see on your phone into the confirmation box and click the Confirm button. You will then be asked to name the device.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F80CC2F-6D7D-49D1-84BF-AA95DDB1B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902" y="2150368"/>
            <a:ext cx="4769234" cy="134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E78520FF-2040-41EC-8971-914602AE7A48}"/>
              </a:ext>
            </a:extLst>
          </p:cNvPr>
          <p:cNvSpPr/>
          <p:nvPr/>
        </p:nvSpPr>
        <p:spPr>
          <a:xfrm rot="416727" flipV="1">
            <a:off x="2523750" y="2714289"/>
            <a:ext cx="944792" cy="55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1204D1-D00E-48BA-B896-601594F77407}"/>
              </a:ext>
            </a:extLst>
          </p:cNvPr>
          <p:cNvSpPr txBox="1"/>
          <p:nvPr/>
        </p:nvSpPr>
        <p:spPr>
          <a:xfrm>
            <a:off x="493986" y="2354317"/>
            <a:ext cx="202849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One-time passcode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1CC9ED6-0324-4BCF-AB2B-71E44AD98A51}"/>
              </a:ext>
            </a:extLst>
          </p:cNvPr>
          <p:cNvSpPr/>
          <p:nvPr/>
        </p:nvSpPr>
        <p:spPr>
          <a:xfrm rot="9802328">
            <a:off x="7461850" y="2704473"/>
            <a:ext cx="131796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39CE13-69D8-48B8-B90C-EEA3E57A1036}"/>
              </a:ext>
            </a:extLst>
          </p:cNvPr>
          <p:cNvSpPr txBox="1"/>
          <p:nvPr/>
        </p:nvSpPr>
        <p:spPr>
          <a:xfrm>
            <a:off x="8756816" y="2048825"/>
            <a:ext cx="2028496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Passcode validity countdown timer</a:t>
            </a:r>
          </a:p>
        </p:txBody>
      </p:sp>
      <p:pic>
        <p:nvPicPr>
          <p:cNvPr id="9" name="Picture 8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0D599A7-1F9A-468E-AAA1-7810A0447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201" y="3602072"/>
            <a:ext cx="3486637" cy="263879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810502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56AE7-6261-4BA6-AC5C-0309C7CD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Google Authenticator at USNH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6360D-A806-48AE-B21D-1C6C5F51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DB4DB-2425-433A-9E7C-169F779A52AD}"/>
              </a:ext>
            </a:extLst>
          </p:cNvPr>
          <p:cNvSpPr txBox="1"/>
          <p:nvPr/>
        </p:nvSpPr>
        <p:spPr>
          <a:xfrm>
            <a:off x="299720" y="777766"/>
            <a:ext cx="11492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7. After registering, when you use </a:t>
            </a:r>
            <a:r>
              <a:rPr lang="en-US" sz="3200" dirty="0" err="1"/>
              <a:t>SecureAuth</a:t>
            </a:r>
            <a:r>
              <a:rPr lang="en-US" sz="3200" dirty="0"/>
              <a:t>, you will be presented with a second option for MFA (assuming you have SMS/text as your first option)</a:t>
            </a:r>
          </a:p>
        </p:txBody>
      </p:sp>
      <p:pic>
        <p:nvPicPr>
          <p:cNvPr id="16" name="Picture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C8A5A85-D0C4-4F35-920F-5720A103F1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216" y="2347426"/>
            <a:ext cx="7935893" cy="381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43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D988-E0A9-45D5-9AA4-C188B921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Q&amp;A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54FD4-2B54-46D1-891E-AAED8F4F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3854B-9A22-45D4-8455-2B4AC0E631AD}"/>
              </a:ext>
            </a:extLst>
          </p:cNvPr>
          <p:cNvSpPr txBox="1"/>
          <p:nvPr/>
        </p:nvSpPr>
        <p:spPr>
          <a:xfrm>
            <a:off x="1923393" y="3244334"/>
            <a:ext cx="8492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951922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D988-E0A9-45D5-9AA4-C188B921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endParaRPr lang="en-US" dirty="0"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54FD4-2B54-46D1-891E-AAED8F4F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3854B-9A22-45D4-8455-2B4AC0E631AD}"/>
              </a:ext>
            </a:extLst>
          </p:cNvPr>
          <p:cNvSpPr txBox="1"/>
          <p:nvPr/>
        </p:nvSpPr>
        <p:spPr>
          <a:xfrm>
            <a:off x="1923393" y="3244334"/>
            <a:ext cx="849235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1681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2A525-C4C0-4A23-BA76-6BAE87A8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 are a target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E2259D-B8CC-4624-856A-17C25E03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247198-EEDF-40F3-9E4F-92FD71E3C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4880"/>
            <a:ext cx="10515600" cy="4665484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Higher education is the second most targeted service sector, after healthcare</a:t>
            </a:r>
            <a:r>
              <a:rPr lang="en-US" sz="4000" baseline="30000" dirty="0"/>
              <a:t> </a:t>
            </a:r>
            <a:r>
              <a:rPr lang="en-US" baseline="30000" dirty="0"/>
              <a:t>[1]</a:t>
            </a:r>
          </a:p>
          <a:p>
            <a:pPr lvl="1"/>
            <a:r>
              <a:rPr lang="en-US" sz="3200" dirty="0"/>
              <a:t>Universities service many constituents, store large quantities of PII, and have very fast networks</a:t>
            </a:r>
          </a:p>
          <a:p>
            <a:r>
              <a:rPr lang="en-US" sz="3600" dirty="0"/>
              <a:t>Consider your email address or username as public knowledge</a:t>
            </a:r>
          </a:p>
          <a:p>
            <a:r>
              <a:rPr lang="en-US" sz="3600" dirty="0"/>
              <a:t>Your password is your first</a:t>
            </a:r>
            <a:r>
              <a:rPr lang="en-US" sz="3600" baseline="30000" dirty="0"/>
              <a:t> </a:t>
            </a:r>
            <a:r>
              <a:rPr lang="en-US" sz="3600" dirty="0"/>
              <a:t>line of defense</a:t>
            </a:r>
          </a:p>
          <a:p>
            <a:pPr lvl="1"/>
            <a:r>
              <a:rPr lang="en-US" sz="3200" dirty="0"/>
              <a:t>Unless you use Multi-Factor Authentication, it’s the only line of defense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01795-E522-4157-A699-06A9A8B2F196}"/>
              </a:ext>
            </a:extLst>
          </p:cNvPr>
          <p:cNvSpPr txBox="1"/>
          <p:nvPr/>
        </p:nvSpPr>
        <p:spPr>
          <a:xfrm>
            <a:off x="838200" y="5913120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[1] Symantec Internet Security Threat Report, 2016. https://docs.broadcom.com/doc/istr-21-2016-en</a:t>
            </a:r>
          </a:p>
        </p:txBody>
      </p:sp>
    </p:spTree>
    <p:extLst>
      <p:ext uri="{BB962C8B-B14F-4D97-AF65-F5344CB8AC3E}">
        <p14:creationId xmlns:p14="http://schemas.microsoft.com/office/powerpoint/2010/main" val="88172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3086-FA8D-41D4-84B1-FE25AF89B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Cybercriminal Tactics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43CDA-CD28-4498-948A-4E8534C42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/>
              <a:t>Password reuse</a:t>
            </a:r>
          </a:p>
          <a:p>
            <a:r>
              <a:rPr lang="en-US" sz="4000" dirty="0"/>
              <a:t>Password guessing</a:t>
            </a:r>
          </a:p>
          <a:p>
            <a:r>
              <a:rPr lang="en-US" sz="4000" dirty="0"/>
              <a:t>Social engineering/phishing</a:t>
            </a:r>
            <a:endParaRPr lang="en-US" sz="40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FA265-05F5-4A5A-B9E4-EF416AE4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2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F6993-5ADD-4857-8154-C2A9E66A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Creating Strong Passwords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68722-5AD3-4FCE-BD8C-0F95148E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3AA63F-871B-453D-B21B-25F601AE3573}"/>
              </a:ext>
            </a:extLst>
          </p:cNvPr>
          <p:cNvSpPr/>
          <p:nvPr/>
        </p:nvSpPr>
        <p:spPr>
          <a:xfrm>
            <a:off x="6096000" y="3429000"/>
            <a:ext cx="5486400" cy="2604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A3E0C-1415-4306-B68E-DC649943D038}"/>
              </a:ext>
            </a:extLst>
          </p:cNvPr>
          <p:cNvSpPr txBox="1"/>
          <p:nvPr/>
        </p:nvSpPr>
        <p:spPr>
          <a:xfrm>
            <a:off x="6096000" y="4177457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>
                    <a:lumMod val="95000"/>
                  </a:schemeClr>
                </a:solidFill>
              </a:rPr>
              <a:t>COMPLEXITY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AB01A5-DBCB-4EA5-9F8F-5947EE857354}"/>
              </a:ext>
            </a:extLst>
          </p:cNvPr>
          <p:cNvSpPr txBox="1"/>
          <p:nvPr/>
        </p:nvSpPr>
        <p:spPr>
          <a:xfrm>
            <a:off x="6175022" y="824089"/>
            <a:ext cx="54073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Every character added to a password increases the difficulty of guessing or cracking the password exponentially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77D0FF-8D0B-4271-ACC4-D3989CE057BC}"/>
              </a:ext>
            </a:extLst>
          </p:cNvPr>
          <p:cNvSpPr txBox="1"/>
          <p:nvPr/>
        </p:nvSpPr>
        <p:spPr>
          <a:xfrm>
            <a:off x="649111" y="3529732"/>
            <a:ext cx="54073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Using multiple character types increases the difficulty of guessing a password. Character types: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Lower and upper-case letters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Numbers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Special characters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9C84FD-E609-4654-8511-DD9B08890BA2}"/>
              </a:ext>
            </a:extLst>
          </p:cNvPr>
          <p:cNvSpPr/>
          <p:nvPr/>
        </p:nvSpPr>
        <p:spPr>
          <a:xfrm>
            <a:off x="589845" y="824089"/>
            <a:ext cx="5486400" cy="2604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097DA5-4CF4-43EF-9ED8-0DAF3FC81122}"/>
              </a:ext>
            </a:extLst>
          </p:cNvPr>
          <p:cNvSpPr txBox="1"/>
          <p:nvPr/>
        </p:nvSpPr>
        <p:spPr>
          <a:xfrm>
            <a:off x="589845" y="1512161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bg1">
                    <a:lumMod val="95000"/>
                  </a:schemeClr>
                </a:solidFill>
              </a:rPr>
              <a:t>LENGTH</a:t>
            </a:r>
          </a:p>
        </p:txBody>
      </p:sp>
    </p:spTree>
    <p:extLst>
      <p:ext uri="{BB962C8B-B14F-4D97-AF65-F5344CB8AC3E}">
        <p14:creationId xmlns:p14="http://schemas.microsoft.com/office/powerpoint/2010/main" val="2698620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615A6-64F6-4C86-B969-8AFBFD77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Password Length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CF9F5-274C-417E-A478-490BC167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24987DFD-C6ED-4021-82FD-D17AA262C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472480"/>
              </p:ext>
            </p:extLst>
          </p:nvPr>
        </p:nvGraphicFramePr>
        <p:xfrm>
          <a:off x="1853324" y="621097"/>
          <a:ext cx="7826704" cy="561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66">
                  <a:extLst>
                    <a:ext uri="{9D8B030D-6E8A-4147-A177-3AD203B41FA5}">
                      <a16:colId xmlns:a16="http://schemas.microsoft.com/office/drawing/2014/main" val="3107182391"/>
                    </a:ext>
                  </a:extLst>
                </a:gridCol>
                <a:gridCol w="4415512">
                  <a:extLst>
                    <a:ext uri="{9D8B030D-6E8A-4147-A177-3AD203B41FA5}">
                      <a16:colId xmlns:a16="http://schemas.microsoft.com/office/drawing/2014/main" val="616119426"/>
                    </a:ext>
                  </a:extLst>
                </a:gridCol>
                <a:gridCol w="2531826">
                  <a:extLst>
                    <a:ext uri="{9D8B030D-6E8A-4147-A177-3AD203B41FA5}">
                      <a16:colId xmlns:a16="http://schemas.microsoft.com/office/drawing/2014/main" val="2969140873"/>
                    </a:ext>
                  </a:extLst>
                </a:gridCol>
              </a:tblGrid>
              <a:tr h="350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Length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Combinations (lower-case only)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Time to Crack (Offline)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103778"/>
                  </a:ext>
                </a:extLst>
              </a:tr>
              <a:tr h="3500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>
                    <a:solidFill>
                      <a:srgbClr val="FCA4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475,254</a:t>
                      </a:r>
                    </a:p>
                  </a:txBody>
                  <a:tcPr>
                    <a:solidFill>
                      <a:srgbClr val="FCA4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&lt; 1 s</a:t>
                      </a:r>
                    </a:p>
                  </a:txBody>
                  <a:tcPr>
                    <a:solidFill>
                      <a:srgbClr val="FC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058362"/>
                  </a:ext>
                </a:extLst>
              </a:tr>
              <a:tr h="3500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>
                    <a:solidFill>
                      <a:srgbClr val="FCA4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12,356,630</a:t>
                      </a:r>
                    </a:p>
                  </a:txBody>
                  <a:tcPr>
                    <a:solidFill>
                      <a:srgbClr val="FCA4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&lt; 1 s</a:t>
                      </a:r>
                    </a:p>
                  </a:txBody>
                  <a:tcPr>
                    <a:solidFill>
                      <a:srgbClr val="FC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604656"/>
                  </a:ext>
                </a:extLst>
              </a:tr>
              <a:tr h="3500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>
                    <a:solidFill>
                      <a:srgbClr val="FCA4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321,272,406</a:t>
                      </a:r>
                    </a:p>
                  </a:txBody>
                  <a:tcPr>
                    <a:solidFill>
                      <a:srgbClr val="FCA4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&lt; 1 s</a:t>
                      </a:r>
                    </a:p>
                  </a:txBody>
                  <a:tcPr>
                    <a:solidFill>
                      <a:srgbClr val="FC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94374"/>
                  </a:ext>
                </a:extLst>
              </a:tr>
              <a:tr h="3500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>
                    <a:solidFill>
                      <a:srgbClr val="FCA4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8,353,082,582</a:t>
                      </a:r>
                    </a:p>
                  </a:txBody>
                  <a:tcPr>
                    <a:solidFill>
                      <a:srgbClr val="FCA4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&lt; 1 s</a:t>
                      </a:r>
                    </a:p>
                  </a:txBody>
                  <a:tcPr>
                    <a:solidFill>
                      <a:srgbClr val="FCA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300497"/>
                  </a:ext>
                </a:extLst>
              </a:tr>
              <a:tr h="3500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>
                    <a:solidFill>
                      <a:srgbClr val="FCBF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217,180,147,158</a:t>
                      </a:r>
                    </a:p>
                  </a:txBody>
                  <a:tcPr>
                    <a:solidFill>
                      <a:srgbClr val="FCBF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~ 2 s</a:t>
                      </a:r>
                    </a:p>
                  </a:txBody>
                  <a:tcPr>
                    <a:solidFill>
                      <a:srgbClr val="FCBF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847907"/>
                  </a:ext>
                </a:extLst>
              </a:tr>
              <a:tr h="3500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>
                    <a:solidFill>
                      <a:srgbClr val="FCE4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5,646,683,826,134</a:t>
                      </a:r>
                    </a:p>
                  </a:txBody>
                  <a:tcPr>
                    <a:solidFill>
                      <a:srgbClr val="FCE4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~ 56 s</a:t>
                      </a:r>
                    </a:p>
                  </a:txBody>
                  <a:tcPr>
                    <a:solidFill>
                      <a:srgbClr val="FCE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319958"/>
                  </a:ext>
                </a:extLst>
              </a:tr>
              <a:tr h="3500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>
                    <a:solidFill>
                      <a:srgbClr val="FCE4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146,813,779,479,510</a:t>
                      </a:r>
                    </a:p>
                  </a:txBody>
                  <a:tcPr>
                    <a:solidFill>
                      <a:srgbClr val="FCE4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~ 24 m</a:t>
                      </a:r>
                    </a:p>
                  </a:txBody>
                  <a:tcPr>
                    <a:solidFill>
                      <a:srgbClr val="FCE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621672"/>
                  </a:ext>
                </a:extLst>
              </a:tr>
              <a:tr h="3500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</a:rPr>
                        <a:t>11</a:t>
                      </a:r>
                    </a:p>
                  </a:txBody>
                  <a:tcPr>
                    <a:solidFill>
                      <a:srgbClr val="FCF6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3,817,158,266,467,286</a:t>
                      </a:r>
                    </a:p>
                  </a:txBody>
                  <a:tcPr>
                    <a:solidFill>
                      <a:srgbClr val="FCF6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~ 10 H</a:t>
                      </a:r>
                    </a:p>
                  </a:txBody>
                  <a:tcPr>
                    <a:solidFill>
                      <a:srgbClr val="FCF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192622"/>
                  </a:ext>
                </a:extLst>
              </a:tr>
              <a:tr h="3500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>
                    <a:solidFill>
                      <a:srgbClr val="FCF6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99,246,114,928,149,462</a:t>
                      </a:r>
                    </a:p>
                  </a:txBody>
                  <a:tcPr>
                    <a:solidFill>
                      <a:srgbClr val="FCF6A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~ 11 D</a:t>
                      </a:r>
                    </a:p>
                  </a:txBody>
                  <a:tcPr>
                    <a:solidFill>
                      <a:srgbClr val="FCF6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855875"/>
                  </a:ext>
                </a:extLst>
              </a:tr>
              <a:tr h="3500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>
                    <a:solidFill>
                      <a:srgbClr val="EDFB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2,580,398,988,131,886,038</a:t>
                      </a:r>
                    </a:p>
                  </a:txBody>
                  <a:tcPr>
                    <a:solidFill>
                      <a:srgbClr val="EDFB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~ 0.8 Y</a:t>
                      </a:r>
                    </a:p>
                  </a:txBody>
                  <a:tcPr>
                    <a:solidFill>
                      <a:srgbClr val="EDF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189819"/>
                  </a:ext>
                </a:extLst>
              </a:tr>
              <a:tr h="3500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</a:rPr>
                        <a:t>14*</a:t>
                      </a:r>
                    </a:p>
                  </a:txBody>
                  <a:tcPr>
                    <a:solidFill>
                      <a:srgbClr val="CFFB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67,090,373,691,429,037,014</a:t>
                      </a:r>
                    </a:p>
                  </a:txBody>
                  <a:tcPr>
                    <a:solidFill>
                      <a:srgbClr val="CFFB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~ 21.3 Y</a:t>
                      </a:r>
                    </a:p>
                  </a:txBody>
                  <a:tcPr>
                    <a:solidFill>
                      <a:srgbClr val="CFF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196502"/>
                  </a:ext>
                </a:extLst>
              </a:tr>
              <a:tr h="3500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</a:rPr>
                        <a:t>15</a:t>
                      </a:r>
                    </a:p>
                  </a:txBody>
                  <a:tcPr>
                    <a:solidFill>
                      <a:srgbClr val="B7FB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1,744,349,715,977,154,962,390</a:t>
                      </a:r>
                    </a:p>
                  </a:txBody>
                  <a:tcPr>
                    <a:solidFill>
                      <a:srgbClr val="B7FB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~ 555 Y</a:t>
                      </a:r>
                    </a:p>
                  </a:txBody>
                  <a:tcPr>
                    <a:solidFill>
                      <a:srgbClr val="B7F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9427"/>
                  </a:ext>
                </a:extLst>
              </a:tr>
              <a:tr h="3500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</a:rPr>
                        <a:t>16</a:t>
                      </a:r>
                    </a:p>
                  </a:txBody>
                  <a:tcPr>
                    <a:solidFill>
                      <a:srgbClr val="B7FB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45,353,092,615,406,029,022,166</a:t>
                      </a:r>
                    </a:p>
                  </a:txBody>
                  <a:tcPr>
                    <a:solidFill>
                      <a:srgbClr val="B7FB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~ 14,400 Y</a:t>
                      </a:r>
                    </a:p>
                  </a:txBody>
                  <a:tcPr>
                    <a:solidFill>
                      <a:srgbClr val="B7F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43012"/>
                  </a:ext>
                </a:extLst>
              </a:tr>
              <a:tr h="3500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</a:rPr>
                        <a:t>17</a:t>
                      </a:r>
                    </a:p>
                  </a:txBody>
                  <a:tcPr>
                    <a:solidFill>
                      <a:srgbClr val="A9FB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1,179,180,408,000,556,754,576,342</a:t>
                      </a:r>
                    </a:p>
                  </a:txBody>
                  <a:tcPr>
                    <a:solidFill>
                      <a:srgbClr val="A9FB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>
                          <a:latin typeface="Consolas" panose="020B0609020204030204" pitchFamily="49" charset="0"/>
                        </a:rPr>
                        <a:t>~ 375,000 </a:t>
                      </a:r>
                      <a:r>
                        <a:rPr lang="en-US" sz="1600" b="1" dirty="0">
                          <a:latin typeface="Consolas" panose="020B0609020204030204" pitchFamily="49" charset="0"/>
                        </a:rPr>
                        <a:t>Y</a:t>
                      </a:r>
                    </a:p>
                  </a:txBody>
                  <a:tcPr>
                    <a:solidFill>
                      <a:srgbClr val="A9F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422615"/>
                  </a:ext>
                </a:extLst>
              </a:tr>
              <a:tr h="3500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</a:rPr>
                        <a:t>18</a:t>
                      </a:r>
                    </a:p>
                  </a:txBody>
                  <a:tcPr>
                    <a:solidFill>
                      <a:srgbClr val="80FB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30,658,690,608,014,475,618,984,918</a:t>
                      </a:r>
                    </a:p>
                  </a:txBody>
                  <a:tcPr>
                    <a:solidFill>
                      <a:srgbClr val="80FB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~ 9,749,000 Y</a:t>
                      </a:r>
                    </a:p>
                  </a:txBody>
                  <a:tcPr>
                    <a:solidFill>
                      <a:srgbClr val="80F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37285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5D6B5A-794B-4808-B5DD-2EAAB8BEF9CE}"/>
              </a:ext>
            </a:extLst>
          </p:cNvPr>
          <p:cNvSpPr txBox="1"/>
          <p:nvPr/>
        </p:nvSpPr>
        <p:spPr>
          <a:xfrm>
            <a:off x="4992414" y="6363243"/>
            <a:ext cx="534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USNH Standard</a:t>
            </a:r>
          </a:p>
        </p:txBody>
      </p:sp>
    </p:spTree>
    <p:extLst>
      <p:ext uri="{BB962C8B-B14F-4D97-AF65-F5344CB8AC3E}">
        <p14:creationId xmlns:p14="http://schemas.microsoft.com/office/powerpoint/2010/main" val="303971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615A6-64F6-4C86-B969-8AFBFD774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Password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CF9F5-274C-417E-A478-490BC167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24987DFD-C6ED-4021-82FD-D17AA262C6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425910"/>
              </p:ext>
            </p:extLst>
          </p:nvPr>
        </p:nvGraphicFramePr>
        <p:xfrm>
          <a:off x="2182648" y="852325"/>
          <a:ext cx="7826704" cy="71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66">
                  <a:extLst>
                    <a:ext uri="{9D8B030D-6E8A-4147-A177-3AD203B41FA5}">
                      <a16:colId xmlns:a16="http://schemas.microsoft.com/office/drawing/2014/main" val="3107182391"/>
                    </a:ext>
                  </a:extLst>
                </a:gridCol>
                <a:gridCol w="4415512">
                  <a:extLst>
                    <a:ext uri="{9D8B030D-6E8A-4147-A177-3AD203B41FA5}">
                      <a16:colId xmlns:a16="http://schemas.microsoft.com/office/drawing/2014/main" val="616119426"/>
                    </a:ext>
                  </a:extLst>
                </a:gridCol>
                <a:gridCol w="2531826">
                  <a:extLst>
                    <a:ext uri="{9D8B030D-6E8A-4147-A177-3AD203B41FA5}">
                      <a16:colId xmlns:a16="http://schemas.microsoft.com/office/drawing/2014/main" val="2969140873"/>
                    </a:ext>
                  </a:extLst>
                </a:gridCol>
              </a:tblGrid>
              <a:tr h="350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Length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Combinations (lower-case only)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Time to Crack (Offline)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103778"/>
                  </a:ext>
                </a:extLst>
              </a:tr>
              <a:tr h="3500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</a:rPr>
                        <a:t>14*</a:t>
                      </a:r>
                    </a:p>
                  </a:txBody>
                  <a:tcPr>
                    <a:solidFill>
                      <a:srgbClr val="CFFB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67,090,373,691,429,037,014</a:t>
                      </a:r>
                    </a:p>
                  </a:txBody>
                  <a:tcPr>
                    <a:solidFill>
                      <a:srgbClr val="CFFB77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~ 21.3 Y</a:t>
                      </a:r>
                    </a:p>
                  </a:txBody>
                  <a:tcPr>
                    <a:solidFill>
                      <a:srgbClr val="CFFB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19650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5D6B5A-794B-4808-B5DD-2EAAB8BEF9CE}"/>
              </a:ext>
            </a:extLst>
          </p:cNvPr>
          <p:cNvSpPr txBox="1"/>
          <p:nvPr/>
        </p:nvSpPr>
        <p:spPr>
          <a:xfrm>
            <a:off x="4992414" y="6363243"/>
            <a:ext cx="5346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USNH Standard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5B6C626-A190-46F9-8D50-AF5BD27F8FBF}"/>
              </a:ext>
            </a:extLst>
          </p:cNvPr>
          <p:cNvSpPr/>
          <p:nvPr/>
        </p:nvSpPr>
        <p:spPr>
          <a:xfrm>
            <a:off x="2669628" y="1697781"/>
            <a:ext cx="6852744" cy="31846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Upper-case letters, numbers and special characters (A-Z, 0-9, !, %, ], etc.)</a:t>
            </a: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D5A9C293-33AC-4428-8DCC-6A6A756ED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264384"/>
              </p:ext>
            </p:extLst>
          </p:nvPr>
        </p:nvGraphicFramePr>
        <p:xfrm>
          <a:off x="2182648" y="5012047"/>
          <a:ext cx="7826704" cy="715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66">
                  <a:extLst>
                    <a:ext uri="{9D8B030D-6E8A-4147-A177-3AD203B41FA5}">
                      <a16:colId xmlns:a16="http://schemas.microsoft.com/office/drawing/2014/main" val="3107182391"/>
                    </a:ext>
                  </a:extLst>
                </a:gridCol>
                <a:gridCol w="4415512">
                  <a:extLst>
                    <a:ext uri="{9D8B030D-6E8A-4147-A177-3AD203B41FA5}">
                      <a16:colId xmlns:a16="http://schemas.microsoft.com/office/drawing/2014/main" val="616119426"/>
                    </a:ext>
                  </a:extLst>
                </a:gridCol>
                <a:gridCol w="2531826">
                  <a:extLst>
                    <a:ext uri="{9D8B030D-6E8A-4147-A177-3AD203B41FA5}">
                      <a16:colId xmlns:a16="http://schemas.microsoft.com/office/drawing/2014/main" val="2969140873"/>
                    </a:ext>
                  </a:extLst>
                </a:gridCol>
              </a:tblGrid>
              <a:tr h="35006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Length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Combinations (all character types)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Time to Crack (Offline)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103778"/>
                  </a:ext>
                </a:extLst>
              </a:tr>
              <a:tr h="350064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onsolas" panose="020B0609020204030204" pitchFamily="49" charset="0"/>
                        </a:rPr>
                        <a:t>14</a:t>
                      </a:r>
                    </a:p>
                  </a:txBody>
                  <a:tcPr>
                    <a:solidFill>
                      <a:srgbClr val="14D00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4,928,630,108,082,482,617,642,017,120</a:t>
                      </a:r>
                    </a:p>
                  </a:txBody>
                  <a:tcPr>
                    <a:solidFill>
                      <a:srgbClr val="14D00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latin typeface="Consolas" panose="020B0609020204030204" pitchFamily="49" charset="0"/>
                        </a:rPr>
                        <a:t>~ 1,567,000,000 Y</a:t>
                      </a:r>
                    </a:p>
                  </a:txBody>
                  <a:tcPr>
                    <a:solidFill>
                      <a:srgbClr val="14D0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196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74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91A5-C568-4357-8983-FBE39046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Password Rules and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D1F41-179B-4537-98FD-DF85611E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914B-B329-4A98-9D4F-ABA418078651}"/>
              </a:ext>
            </a:extLst>
          </p:cNvPr>
          <p:cNvSpPr txBox="1"/>
          <p:nvPr/>
        </p:nvSpPr>
        <p:spPr>
          <a:xfrm>
            <a:off x="299720" y="936978"/>
            <a:ext cx="115084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8975" indent="-688975">
              <a:buFont typeface="+mj-lt"/>
              <a:buAutoNum type="arabicPeriod"/>
            </a:pPr>
            <a:r>
              <a:rPr lang="en-US" sz="3600" dirty="0"/>
              <a:t>Use a different password for each company, service, or website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3600" dirty="0"/>
              <a:t>Use memorable passwords that are difficult for a stranger to guess.</a:t>
            </a:r>
          </a:p>
          <a:p>
            <a:pPr marL="688975" indent="-688975">
              <a:buFont typeface="+mj-lt"/>
              <a:buAutoNum type="arabicPeriod"/>
            </a:pPr>
            <a:r>
              <a:rPr lang="en-US" sz="3600" dirty="0"/>
              <a:t>Avoid common dictionary words or number sequences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/>
              <a:t>Password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/>
              <a:t>123456</a:t>
            </a:r>
          </a:p>
          <a:p>
            <a:r>
              <a:rPr lang="en-US" sz="3600" dirty="0"/>
              <a:t>4.   Use a password manager</a:t>
            </a:r>
          </a:p>
          <a:p>
            <a:pPr marL="688975" indent="-688975">
              <a:buFont typeface="+mj-lt"/>
              <a:buAutoNum type="arabicPeriod"/>
            </a:pPr>
            <a:endParaRPr lang="en-US" sz="4400" dirty="0"/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2974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91A5-C568-4357-8983-FBE39046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Password Rules and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D1F41-179B-4537-98FD-DF85611EF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59E56-393B-0F4A-8325-686F5E4C81FA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04914B-B329-4A98-9D4F-ABA418078651}"/>
              </a:ext>
            </a:extLst>
          </p:cNvPr>
          <p:cNvSpPr txBox="1"/>
          <p:nvPr/>
        </p:nvSpPr>
        <p:spPr>
          <a:xfrm>
            <a:off x="299720" y="936978"/>
            <a:ext cx="11508458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/>
              <a:t>5.   Avoid the name of the company/institution or words commonly associated with it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/>
              <a:t>Wildcats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/>
              <a:t>Keene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/>
              <a:t>Panthers</a:t>
            </a:r>
          </a:p>
          <a:p>
            <a:r>
              <a:rPr lang="en-US" sz="3600" dirty="0"/>
              <a:t>6.   Avoid calendar words</a:t>
            </a:r>
            <a:endParaRPr lang="en-US" sz="3600" dirty="0">
              <a:cs typeface="Calibri"/>
            </a:endParaRP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/>
              <a:t>Seasons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/>
              <a:t>Months</a:t>
            </a:r>
          </a:p>
          <a:p>
            <a:pPr marL="1943100" lvl="3" indent="-571500">
              <a:buFont typeface="Arial" panose="020B0604020202020204" pitchFamily="34" charset="0"/>
              <a:buChar char="•"/>
            </a:pPr>
            <a:r>
              <a:rPr lang="en-US" sz="3600" dirty="0"/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2041585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908BE4CDB5744BDFE7298A71009DF" ma:contentTypeVersion="12" ma:contentTypeDescription="Create a new document." ma:contentTypeScope="" ma:versionID="5f839897f7b64516f25836bfad084214">
  <xsd:schema xmlns:xsd="http://www.w3.org/2001/XMLSchema" xmlns:xs="http://www.w3.org/2001/XMLSchema" xmlns:p="http://schemas.microsoft.com/office/2006/metadata/properties" xmlns:ns2="a0ee6820-ff72-48a5-bd0a-d0305510ab4a" xmlns:ns3="dd673b87-8a67-46e3-97b8-1c6007fddecc" targetNamespace="http://schemas.microsoft.com/office/2006/metadata/properties" ma:root="true" ma:fieldsID="57aa8b0a335ca6a791907414ff6bac37" ns2:_="" ns3:_="">
    <xsd:import namespace="a0ee6820-ff72-48a5-bd0a-d0305510ab4a"/>
    <xsd:import namespace="dd673b87-8a67-46e3-97b8-1c6007fdde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ee6820-ff72-48a5-bd0a-d0305510ab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673b87-8a67-46e3-97b8-1c6007fddec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83AE4C8-4FAC-4702-AD3B-69E272FDE5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ee6820-ff72-48a5-bd0a-d0305510ab4a"/>
    <ds:schemaRef ds:uri="dd673b87-8a67-46e3-97b8-1c6007fdde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1548EC-E486-42E4-8DAA-34A5241D0D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A5D47A-8121-4F71-9599-B8C3DC36736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1067</Words>
  <Application>Microsoft Office PowerPoint</Application>
  <PresentationFormat>Widescreen</PresentationFormat>
  <Paragraphs>213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Password Prep Academy</vt:lpstr>
      <vt:lpstr>Agenda</vt:lpstr>
      <vt:lpstr>You are a target</vt:lpstr>
      <vt:lpstr>Cybercriminal Tactics</vt:lpstr>
      <vt:lpstr>Creating Strong Passwords</vt:lpstr>
      <vt:lpstr>Password Length</vt:lpstr>
      <vt:lpstr>Password Complexity</vt:lpstr>
      <vt:lpstr>Password Rules and Recommendations</vt:lpstr>
      <vt:lpstr>Password Rules and Recommendations</vt:lpstr>
      <vt:lpstr>Password Managers</vt:lpstr>
      <vt:lpstr>Password Manager Tips and Tricks</vt:lpstr>
      <vt:lpstr>Password Manager Tips and Tricks</vt:lpstr>
      <vt:lpstr>Password Manager Tips and Tricks</vt:lpstr>
      <vt:lpstr>How to Know if Your Password is Compromised</vt:lpstr>
      <vt:lpstr>Multi-Factor Authentication</vt:lpstr>
      <vt:lpstr>Using an Authenticator App at USNH</vt:lpstr>
      <vt:lpstr>Using Google Authenticator at USNH</vt:lpstr>
      <vt:lpstr>Using Google Authenticator at USNH</vt:lpstr>
      <vt:lpstr>Using Google Authenticator at USNH</vt:lpstr>
      <vt:lpstr>Using Google Authenticator at USNH</vt:lpstr>
      <vt:lpstr>Using Google Authenticator at USNH</vt:lpstr>
      <vt:lpstr>Using Google Authenticator at USNH</vt:lpstr>
      <vt:lpstr>Q&amp;A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Farrell, Breanna</dc:creator>
  <cp:lastModifiedBy>Jordan Chadwick</cp:lastModifiedBy>
  <cp:revision>37</cp:revision>
  <dcterms:created xsi:type="dcterms:W3CDTF">2020-02-24T14:26:09Z</dcterms:created>
  <dcterms:modified xsi:type="dcterms:W3CDTF">2021-10-25T16:18:49Z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0x010100054908BE4CDB5744BDFE7298A71009DF</vt:lpwstr>
  </property>
</Properties>
</file>