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63" r:id="rId5"/>
    <p:sldId id="278" r:id="rId6"/>
    <p:sldId id="257" r:id="rId7"/>
    <p:sldId id="258" r:id="rId8"/>
    <p:sldId id="264" r:id="rId9"/>
    <p:sldId id="265" r:id="rId10"/>
    <p:sldId id="259" r:id="rId11"/>
    <p:sldId id="274" r:id="rId12"/>
    <p:sldId id="275" r:id="rId13"/>
    <p:sldId id="260" r:id="rId14"/>
    <p:sldId id="266" r:id="rId15"/>
    <p:sldId id="267" r:id="rId16"/>
    <p:sldId id="268" r:id="rId17"/>
    <p:sldId id="269" r:id="rId18"/>
    <p:sldId id="270" r:id="rId19"/>
    <p:sldId id="271" r:id="rId20"/>
    <p:sldId id="276" r:id="rId21"/>
    <p:sldId id="279" r:id="rId22"/>
    <p:sldId id="272" r:id="rId23"/>
    <p:sldId id="273" r:id="rId24"/>
    <p:sldId id="277"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B8A37-448A-4B05-940B-1AA07C5CA4DB}" v="7" dt="2021-10-13T19:27:05.540"/>
    <p1510:client id="{C0232248-E08B-45B5-A499-1A575F26E45B}" v="39" dt="2021-10-14T12:35:14.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92" d="100"/>
          <a:sy n="92" d="100"/>
        </p:scale>
        <p:origin x="51"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y Finglas" userId="d2a9edba-2ffc-4389-839b-f1eb3b21d12e" providerId="ADAL" clId="{C0232248-E08B-45B5-A499-1A575F26E45B}"/>
    <pc:docChg chg="custSel addSld delSld modSld sldOrd modNotesMaster">
      <pc:chgData name="Ivy Finglas" userId="d2a9edba-2ffc-4389-839b-f1eb3b21d12e" providerId="ADAL" clId="{C0232248-E08B-45B5-A499-1A575F26E45B}" dt="2021-10-14T13:53:58.618" v="16917" actId="27636"/>
      <pc:docMkLst>
        <pc:docMk/>
      </pc:docMkLst>
      <pc:sldChg chg="modSp mod modNotesTx">
        <pc:chgData name="Ivy Finglas" userId="d2a9edba-2ffc-4389-839b-f1eb3b21d12e" providerId="ADAL" clId="{C0232248-E08B-45B5-A499-1A575F26E45B}" dt="2021-10-14T12:34:18.485" v="16877" actId="207"/>
        <pc:sldMkLst>
          <pc:docMk/>
          <pc:sldMk cId="3345935477" sldId="257"/>
        </pc:sldMkLst>
        <pc:spChg chg="mod">
          <ac:chgData name="Ivy Finglas" userId="d2a9edba-2ffc-4389-839b-f1eb3b21d12e" providerId="ADAL" clId="{C0232248-E08B-45B5-A499-1A575F26E45B}" dt="2021-10-14T12:34:18.485" v="16877" actId="207"/>
          <ac:spMkLst>
            <pc:docMk/>
            <pc:sldMk cId="3345935477" sldId="257"/>
            <ac:spMk id="3" creationId="{49BE704F-FF2B-4459-A1ED-EE9FF0C1D1A4}"/>
          </ac:spMkLst>
        </pc:spChg>
      </pc:sldChg>
      <pc:sldChg chg="modSp mod modNotesTx">
        <pc:chgData name="Ivy Finglas" userId="d2a9edba-2ffc-4389-839b-f1eb3b21d12e" providerId="ADAL" clId="{C0232248-E08B-45B5-A499-1A575F26E45B}" dt="2021-10-14T11:33:00.644" v="10650" actId="20577"/>
        <pc:sldMkLst>
          <pc:docMk/>
          <pc:sldMk cId="3534364837" sldId="258"/>
        </pc:sldMkLst>
        <pc:spChg chg="mod">
          <ac:chgData name="Ivy Finglas" userId="d2a9edba-2ffc-4389-839b-f1eb3b21d12e" providerId="ADAL" clId="{C0232248-E08B-45B5-A499-1A575F26E45B}" dt="2021-10-13T19:52:37.171" v="9167" actId="20577"/>
          <ac:spMkLst>
            <pc:docMk/>
            <pc:sldMk cId="3534364837" sldId="258"/>
            <ac:spMk id="3" creationId="{49BE704F-FF2B-4459-A1ED-EE9FF0C1D1A4}"/>
          </ac:spMkLst>
        </pc:spChg>
      </pc:sldChg>
      <pc:sldChg chg="addSp delSp modSp mod modNotesTx">
        <pc:chgData name="Ivy Finglas" userId="d2a9edba-2ffc-4389-839b-f1eb3b21d12e" providerId="ADAL" clId="{C0232248-E08B-45B5-A499-1A575F26E45B}" dt="2021-10-14T11:47:16.043" v="12887" actId="20577"/>
        <pc:sldMkLst>
          <pc:docMk/>
          <pc:sldMk cId="2383120043" sldId="259"/>
        </pc:sldMkLst>
        <pc:spChg chg="mod">
          <ac:chgData name="Ivy Finglas" userId="d2a9edba-2ffc-4389-839b-f1eb3b21d12e" providerId="ADAL" clId="{C0232248-E08B-45B5-A499-1A575F26E45B}" dt="2021-10-02T15:51:14.248" v="1846" actId="20577"/>
          <ac:spMkLst>
            <pc:docMk/>
            <pc:sldMk cId="2383120043" sldId="259"/>
            <ac:spMk id="2" creationId="{B415AFC4-D2CE-49AF-81D9-9AAE7216F196}"/>
          </ac:spMkLst>
        </pc:spChg>
        <pc:spChg chg="mod">
          <ac:chgData name="Ivy Finglas" userId="d2a9edba-2ffc-4389-839b-f1eb3b21d12e" providerId="ADAL" clId="{C0232248-E08B-45B5-A499-1A575F26E45B}" dt="2021-10-02T15:52:38.664" v="2039" actId="20577"/>
          <ac:spMkLst>
            <pc:docMk/>
            <pc:sldMk cId="2383120043" sldId="259"/>
            <ac:spMk id="3" creationId="{49BE704F-FF2B-4459-A1ED-EE9FF0C1D1A4}"/>
          </ac:spMkLst>
        </pc:spChg>
        <pc:spChg chg="add del">
          <ac:chgData name="Ivy Finglas" userId="d2a9edba-2ffc-4389-839b-f1eb3b21d12e" providerId="ADAL" clId="{C0232248-E08B-45B5-A499-1A575F26E45B}" dt="2021-10-02T15:51:30.359" v="1847" actId="478"/>
          <ac:spMkLst>
            <pc:docMk/>
            <pc:sldMk cId="2383120043" sldId="259"/>
            <ac:spMk id="5" creationId="{CFD9F6A0-D01F-4907-BCE4-D32D73AA98F8}"/>
          </ac:spMkLst>
        </pc:spChg>
      </pc:sldChg>
      <pc:sldChg chg="addSp delSp modSp mod ord modNotesTx">
        <pc:chgData name="Ivy Finglas" userId="d2a9edba-2ffc-4389-839b-f1eb3b21d12e" providerId="ADAL" clId="{C0232248-E08B-45B5-A499-1A575F26E45B}" dt="2021-10-14T12:02:39.017" v="14740" actId="20577"/>
        <pc:sldMkLst>
          <pc:docMk/>
          <pc:sldMk cId="1028816549" sldId="260"/>
        </pc:sldMkLst>
        <pc:spChg chg="mod">
          <ac:chgData name="Ivy Finglas" userId="d2a9edba-2ffc-4389-839b-f1eb3b21d12e" providerId="ADAL" clId="{C0232248-E08B-45B5-A499-1A575F26E45B}" dt="2021-10-02T16:04:21.359" v="2259" actId="20577"/>
          <ac:spMkLst>
            <pc:docMk/>
            <pc:sldMk cId="1028816549" sldId="260"/>
            <ac:spMk id="2" creationId="{B415AFC4-D2CE-49AF-81D9-9AAE7216F196}"/>
          </ac:spMkLst>
        </pc:spChg>
        <pc:spChg chg="del">
          <ac:chgData name="Ivy Finglas" userId="d2a9edba-2ffc-4389-839b-f1eb3b21d12e" providerId="ADAL" clId="{C0232248-E08B-45B5-A499-1A575F26E45B}" dt="2021-10-02T15:55:12.276" v="2107" actId="478"/>
          <ac:spMkLst>
            <pc:docMk/>
            <pc:sldMk cId="1028816549" sldId="260"/>
            <ac:spMk id="3" creationId="{49BE704F-FF2B-4459-A1ED-EE9FF0C1D1A4}"/>
          </ac:spMkLst>
        </pc:spChg>
        <pc:spChg chg="add del mod">
          <ac:chgData name="Ivy Finglas" userId="d2a9edba-2ffc-4389-839b-f1eb3b21d12e" providerId="ADAL" clId="{C0232248-E08B-45B5-A499-1A575F26E45B}" dt="2021-10-02T16:00:30.885" v="2189" actId="478"/>
          <ac:spMkLst>
            <pc:docMk/>
            <pc:sldMk cId="1028816549" sldId="260"/>
            <ac:spMk id="5" creationId="{9ABC7CB7-5BE2-4454-BCD3-1EB1F33185DE}"/>
          </ac:spMkLst>
        </pc:spChg>
        <pc:spChg chg="add mod">
          <ac:chgData name="Ivy Finglas" userId="d2a9edba-2ffc-4389-839b-f1eb3b21d12e" providerId="ADAL" clId="{C0232248-E08B-45B5-A499-1A575F26E45B}" dt="2021-10-02T16:10:20.819" v="2549" actId="164"/>
          <ac:spMkLst>
            <pc:docMk/>
            <pc:sldMk cId="1028816549" sldId="260"/>
            <ac:spMk id="6" creationId="{82734DE4-9702-46B1-B1E6-4E9DE340A922}"/>
          </ac:spMkLst>
        </pc:spChg>
        <pc:spChg chg="add mod">
          <ac:chgData name="Ivy Finglas" userId="d2a9edba-2ffc-4389-839b-f1eb3b21d12e" providerId="ADAL" clId="{C0232248-E08B-45B5-A499-1A575F26E45B}" dt="2021-10-02T16:10:20.819" v="2549" actId="164"/>
          <ac:spMkLst>
            <pc:docMk/>
            <pc:sldMk cId="1028816549" sldId="260"/>
            <ac:spMk id="7" creationId="{C3A865FF-6E0B-4E58-BE4E-86F7DCEAFA1F}"/>
          </ac:spMkLst>
        </pc:spChg>
        <pc:spChg chg="add mod">
          <ac:chgData name="Ivy Finglas" userId="d2a9edba-2ffc-4389-839b-f1eb3b21d12e" providerId="ADAL" clId="{C0232248-E08B-45B5-A499-1A575F26E45B}" dt="2021-10-02T16:10:20.819" v="2549" actId="164"/>
          <ac:spMkLst>
            <pc:docMk/>
            <pc:sldMk cId="1028816549" sldId="260"/>
            <ac:spMk id="8" creationId="{3CC18693-49CA-4FF6-B88B-12C0B2EEC606}"/>
          </ac:spMkLst>
        </pc:spChg>
        <pc:spChg chg="add mod">
          <ac:chgData name="Ivy Finglas" userId="d2a9edba-2ffc-4389-839b-f1eb3b21d12e" providerId="ADAL" clId="{C0232248-E08B-45B5-A499-1A575F26E45B}" dt="2021-10-02T16:10:20.819" v="2549" actId="164"/>
          <ac:spMkLst>
            <pc:docMk/>
            <pc:sldMk cId="1028816549" sldId="260"/>
            <ac:spMk id="9" creationId="{6D9EC9DB-A191-4FF8-9193-BA29757978F9}"/>
          </ac:spMkLst>
        </pc:spChg>
        <pc:spChg chg="add mod">
          <ac:chgData name="Ivy Finglas" userId="d2a9edba-2ffc-4389-839b-f1eb3b21d12e" providerId="ADAL" clId="{C0232248-E08B-45B5-A499-1A575F26E45B}" dt="2021-10-02T16:10:20.819" v="2549" actId="164"/>
          <ac:spMkLst>
            <pc:docMk/>
            <pc:sldMk cId="1028816549" sldId="260"/>
            <ac:spMk id="10" creationId="{FAEA9636-124B-4C18-A719-2A2BE18DD317}"/>
          </ac:spMkLst>
        </pc:spChg>
        <pc:spChg chg="add mod">
          <ac:chgData name="Ivy Finglas" userId="d2a9edba-2ffc-4389-839b-f1eb3b21d12e" providerId="ADAL" clId="{C0232248-E08B-45B5-A499-1A575F26E45B}" dt="2021-10-02T16:10:20.819" v="2549" actId="164"/>
          <ac:spMkLst>
            <pc:docMk/>
            <pc:sldMk cId="1028816549" sldId="260"/>
            <ac:spMk id="11" creationId="{94F3E957-CC60-4036-AB2C-1734F37BC87C}"/>
          </ac:spMkLst>
        </pc:spChg>
        <pc:spChg chg="add mod">
          <ac:chgData name="Ivy Finglas" userId="d2a9edba-2ffc-4389-839b-f1eb3b21d12e" providerId="ADAL" clId="{C0232248-E08B-45B5-A499-1A575F26E45B}" dt="2021-10-02T16:10:20.819" v="2549" actId="164"/>
          <ac:spMkLst>
            <pc:docMk/>
            <pc:sldMk cId="1028816549" sldId="260"/>
            <ac:spMk id="12" creationId="{83BF4DEC-B393-4F2B-9531-7134A9F5D3DC}"/>
          </ac:spMkLst>
        </pc:spChg>
        <pc:spChg chg="add mod">
          <ac:chgData name="Ivy Finglas" userId="d2a9edba-2ffc-4389-839b-f1eb3b21d12e" providerId="ADAL" clId="{C0232248-E08B-45B5-A499-1A575F26E45B}" dt="2021-10-02T16:10:20.819" v="2549" actId="164"/>
          <ac:spMkLst>
            <pc:docMk/>
            <pc:sldMk cId="1028816549" sldId="260"/>
            <ac:spMk id="13" creationId="{B692F29D-E27F-4E1D-8BD9-42FBCC798682}"/>
          </ac:spMkLst>
        </pc:spChg>
        <pc:spChg chg="add mod">
          <ac:chgData name="Ivy Finglas" userId="d2a9edba-2ffc-4389-839b-f1eb3b21d12e" providerId="ADAL" clId="{C0232248-E08B-45B5-A499-1A575F26E45B}" dt="2021-10-02T16:10:20.819" v="2549" actId="164"/>
          <ac:spMkLst>
            <pc:docMk/>
            <pc:sldMk cId="1028816549" sldId="260"/>
            <ac:spMk id="14" creationId="{0400278C-48E8-4D08-B507-C87DD19A1864}"/>
          </ac:spMkLst>
        </pc:spChg>
        <pc:grpChg chg="add mod">
          <ac:chgData name="Ivy Finglas" userId="d2a9edba-2ffc-4389-839b-f1eb3b21d12e" providerId="ADAL" clId="{C0232248-E08B-45B5-A499-1A575F26E45B}" dt="2021-10-02T16:12:03.428" v="2553" actId="1076"/>
          <ac:grpSpMkLst>
            <pc:docMk/>
            <pc:sldMk cId="1028816549" sldId="260"/>
            <ac:grpSpMk id="15" creationId="{BE28736E-CBBD-4C49-8F6F-59CFC35DC13F}"/>
          </ac:grpSpMkLst>
        </pc:grpChg>
      </pc:sldChg>
      <pc:sldChg chg="modSp del mod ord">
        <pc:chgData name="Ivy Finglas" userId="d2a9edba-2ffc-4389-839b-f1eb3b21d12e" providerId="ADAL" clId="{C0232248-E08B-45B5-A499-1A575F26E45B}" dt="2021-10-02T16:11:07.184" v="2551" actId="47"/>
        <pc:sldMkLst>
          <pc:docMk/>
          <pc:sldMk cId="371600532" sldId="261"/>
        </pc:sldMkLst>
        <pc:spChg chg="mod">
          <ac:chgData name="Ivy Finglas" userId="d2a9edba-2ffc-4389-839b-f1eb3b21d12e" providerId="ADAL" clId="{C0232248-E08B-45B5-A499-1A575F26E45B}" dt="2021-10-02T15:57:10.494" v="2188" actId="20577"/>
          <ac:spMkLst>
            <pc:docMk/>
            <pc:sldMk cId="371600532" sldId="261"/>
            <ac:spMk id="2" creationId="{B415AFC4-D2CE-49AF-81D9-9AAE7216F196}"/>
          </ac:spMkLst>
        </pc:spChg>
      </pc:sldChg>
      <pc:sldChg chg="del">
        <pc:chgData name="Ivy Finglas" userId="d2a9edba-2ffc-4389-839b-f1eb3b21d12e" providerId="ADAL" clId="{C0232248-E08B-45B5-A499-1A575F26E45B}" dt="2021-10-02T16:11:23.796" v="2552" actId="47"/>
        <pc:sldMkLst>
          <pc:docMk/>
          <pc:sldMk cId="3522333140" sldId="261"/>
        </pc:sldMkLst>
      </pc:sldChg>
      <pc:sldChg chg="modSp del mod">
        <pc:chgData name="Ivy Finglas" userId="d2a9edba-2ffc-4389-839b-f1eb3b21d12e" providerId="ADAL" clId="{C0232248-E08B-45B5-A499-1A575F26E45B}" dt="2021-10-02T16:15:09.617" v="2562" actId="47"/>
        <pc:sldMkLst>
          <pc:docMk/>
          <pc:sldMk cId="2427727073" sldId="262"/>
        </pc:sldMkLst>
        <pc:spChg chg="mod">
          <ac:chgData name="Ivy Finglas" userId="d2a9edba-2ffc-4389-839b-f1eb3b21d12e" providerId="ADAL" clId="{C0232248-E08B-45B5-A499-1A575F26E45B}" dt="2021-10-02T16:14:32.841" v="2560" actId="313"/>
          <ac:spMkLst>
            <pc:docMk/>
            <pc:sldMk cId="2427727073" sldId="262"/>
            <ac:spMk id="2" creationId="{B415AFC4-D2CE-49AF-81D9-9AAE7216F196}"/>
          </ac:spMkLst>
        </pc:spChg>
      </pc:sldChg>
      <pc:sldChg chg="delSp mod">
        <pc:chgData name="Ivy Finglas" userId="d2a9edba-2ffc-4389-839b-f1eb3b21d12e" providerId="ADAL" clId="{C0232248-E08B-45B5-A499-1A575F26E45B}" dt="2021-09-27T11:19:33.925" v="3" actId="478"/>
        <pc:sldMkLst>
          <pc:docMk/>
          <pc:sldMk cId="938362572" sldId="263"/>
        </pc:sldMkLst>
        <pc:spChg chg="del">
          <ac:chgData name="Ivy Finglas" userId="d2a9edba-2ffc-4389-839b-f1eb3b21d12e" providerId="ADAL" clId="{C0232248-E08B-45B5-A499-1A575F26E45B}" dt="2021-09-27T11:19:29.260" v="1" actId="478"/>
          <ac:spMkLst>
            <pc:docMk/>
            <pc:sldMk cId="938362572" sldId="263"/>
            <ac:spMk id="4" creationId="{079A6F76-0ABC-4BA5-83B4-CB09FFEFA45B}"/>
          </ac:spMkLst>
        </pc:spChg>
        <pc:spChg chg="del">
          <ac:chgData name="Ivy Finglas" userId="d2a9edba-2ffc-4389-839b-f1eb3b21d12e" providerId="ADAL" clId="{C0232248-E08B-45B5-A499-1A575F26E45B}" dt="2021-09-27T11:19:33.925" v="3" actId="478"/>
          <ac:spMkLst>
            <pc:docMk/>
            <pc:sldMk cId="938362572" sldId="263"/>
            <ac:spMk id="7" creationId="{75BA7A3F-AB1C-4A33-99AB-9EE3AE7EAE89}"/>
          </ac:spMkLst>
        </pc:spChg>
        <pc:picChg chg="del">
          <ac:chgData name="Ivy Finglas" userId="d2a9edba-2ffc-4389-839b-f1eb3b21d12e" providerId="ADAL" clId="{C0232248-E08B-45B5-A499-1A575F26E45B}" dt="2021-09-27T11:19:25.166" v="0" actId="478"/>
          <ac:picMkLst>
            <pc:docMk/>
            <pc:sldMk cId="938362572" sldId="263"/>
            <ac:picMk id="1026" creationId="{B1165D80-41E3-460E-B552-4E73564D20A3}"/>
          </ac:picMkLst>
        </pc:picChg>
        <pc:picChg chg="del">
          <ac:chgData name="Ivy Finglas" userId="d2a9edba-2ffc-4389-839b-f1eb3b21d12e" providerId="ADAL" clId="{C0232248-E08B-45B5-A499-1A575F26E45B}" dt="2021-09-27T11:19:31.038" v="2" actId="478"/>
          <ac:picMkLst>
            <pc:docMk/>
            <pc:sldMk cId="938362572" sldId="263"/>
            <ac:picMk id="1028" creationId="{58EA1F6C-9325-4965-876E-45F26B3676E6}"/>
          </ac:picMkLst>
        </pc:picChg>
      </pc:sldChg>
      <pc:sldChg chg="addSp modSp new mod modNotesTx">
        <pc:chgData name="Ivy Finglas" userId="d2a9edba-2ffc-4389-839b-f1eb3b21d12e" providerId="ADAL" clId="{C0232248-E08B-45B5-A499-1A575F26E45B}" dt="2021-10-14T12:25:09.837" v="16857" actId="33524"/>
        <pc:sldMkLst>
          <pc:docMk/>
          <pc:sldMk cId="1149974305" sldId="264"/>
        </pc:sldMkLst>
        <pc:spChg chg="mod">
          <ac:chgData name="Ivy Finglas" userId="d2a9edba-2ffc-4389-839b-f1eb3b21d12e" providerId="ADAL" clId="{C0232248-E08B-45B5-A499-1A575F26E45B}" dt="2021-10-02T15:40:16.921" v="1130" actId="20577"/>
          <ac:spMkLst>
            <pc:docMk/>
            <pc:sldMk cId="1149974305" sldId="264"/>
            <ac:spMk id="2" creationId="{9889D8AD-ED55-4B14-BBF5-739709C19D69}"/>
          </ac:spMkLst>
        </pc:spChg>
        <pc:spChg chg="mod">
          <ac:chgData name="Ivy Finglas" userId="d2a9edba-2ffc-4389-839b-f1eb3b21d12e" providerId="ADAL" clId="{C0232248-E08B-45B5-A499-1A575F26E45B}" dt="2021-10-02T15:34:42.757" v="1041" actId="20577"/>
          <ac:spMkLst>
            <pc:docMk/>
            <pc:sldMk cId="1149974305" sldId="264"/>
            <ac:spMk id="3" creationId="{6DAB017B-1EFE-476B-9171-AB29AB728C16}"/>
          </ac:spMkLst>
        </pc:spChg>
        <pc:spChg chg="add mod">
          <ac:chgData name="Ivy Finglas" userId="d2a9edba-2ffc-4389-839b-f1eb3b21d12e" providerId="ADAL" clId="{C0232248-E08B-45B5-A499-1A575F26E45B}" dt="2021-10-02T18:25:59.021" v="8485" actId="1076"/>
          <ac:spMkLst>
            <pc:docMk/>
            <pc:sldMk cId="1149974305" sldId="264"/>
            <ac:spMk id="4" creationId="{7105A095-0168-418D-B642-4E2FFE439715}"/>
          </ac:spMkLst>
        </pc:spChg>
      </pc:sldChg>
      <pc:sldChg chg="addSp modSp new mod modNotesTx">
        <pc:chgData name="Ivy Finglas" userId="d2a9edba-2ffc-4389-839b-f1eb3b21d12e" providerId="ADAL" clId="{C0232248-E08B-45B5-A499-1A575F26E45B}" dt="2021-10-14T11:41:36.645" v="11846" actId="20577"/>
        <pc:sldMkLst>
          <pc:docMk/>
          <pc:sldMk cId="1323242734" sldId="265"/>
        </pc:sldMkLst>
        <pc:spChg chg="mod">
          <ac:chgData name="Ivy Finglas" userId="d2a9edba-2ffc-4389-839b-f1eb3b21d12e" providerId="ADAL" clId="{C0232248-E08B-45B5-A499-1A575F26E45B}" dt="2021-10-02T15:41:18.310" v="1131"/>
          <ac:spMkLst>
            <pc:docMk/>
            <pc:sldMk cId="1323242734" sldId="265"/>
            <ac:spMk id="2" creationId="{41852F5F-A9E3-4D34-B1B4-6EC016C09A95}"/>
          </ac:spMkLst>
        </pc:spChg>
        <pc:spChg chg="mod">
          <ac:chgData name="Ivy Finglas" userId="d2a9edba-2ffc-4389-839b-f1eb3b21d12e" providerId="ADAL" clId="{C0232248-E08B-45B5-A499-1A575F26E45B}" dt="2021-10-02T15:48:54.747" v="1786" actId="33524"/>
          <ac:spMkLst>
            <pc:docMk/>
            <pc:sldMk cId="1323242734" sldId="265"/>
            <ac:spMk id="3" creationId="{4F2A16E8-E2A7-471C-AE50-65D72E625D00}"/>
          </ac:spMkLst>
        </pc:spChg>
        <pc:spChg chg="add mod">
          <ac:chgData name="Ivy Finglas" userId="d2a9edba-2ffc-4389-839b-f1eb3b21d12e" providerId="ADAL" clId="{C0232248-E08B-45B5-A499-1A575F26E45B}" dt="2021-10-02T18:26:25.050" v="8486"/>
          <ac:spMkLst>
            <pc:docMk/>
            <pc:sldMk cId="1323242734" sldId="265"/>
            <ac:spMk id="4" creationId="{CC5F2D4C-18E2-49F1-9E58-F8C56ED10E37}"/>
          </ac:spMkLst>
        </pc:spChg>
      </pc:sldChg>
      <pc:sldChg chg="modSp mod">
        <pc:chgData name="Ivy Finglas" userId="d2a9edba-2ffc-4389-839b-f1eb3b21d12e" providerId="ADAL" clId="{C0232248-E08B-45B5-A499-1A575F26E45B}" dt="2021-10-02T16:56:09.143" v="4565" actId="20577"/>
        <pc:sldMkLst>
          <pc:docMk/>
          <pc:sldMk cId="56997464" sldId="266"/>
        </pc:sldMkLst>
        <pc:spChg chg="mod">
          <ac:chgData name="Ivy Finglas" userId="d2a9edba-2ffc-4389-839b-f1eb3b21d12e" providerId="ADAL" clId="{C0232248-E08B-45B5-A499-1A575F26E45B}" dt="2021-10-02T16:15:04.493" v="2561"/>
          <ac:spMkLst>
            <pc:docMk/>
            <pc:sldMk cId="56997464" sldId="266"/>
            <ac:spMk id="2" creationId="{B415AFC4-D2CE-49AF-81D9-9AAE7216F196}"/>
          </ac:spMkLst>
        </pc:spChg>
        <pc:spChg chg="mod">
          <ac:chgData name="Ivy Finglas" userId="d2a9edba-2ffc-4389-839b-f1eb3b21d12e" providerId="ADAL" clId="{C0232248-E08B-45B5-A499-1A575F26E45B}" dt="2021-10-02T16:56:09.143" v="4565" actId="20577"/>
          <ac:spMkLst>
            <pc:docMk/>
            <pc:sldMk cId="56997464" sldId="266"/>
            <ac:spMk id="3" creationId="{49BE704F-FF2B-4459-A1ED-EE9FF0C1D1A4}"/>
          </ac:spMkLst>
        </pc:spChg>
      </pc:sldChg>
      <pc:sldChg chg="del ord">
        <pc:chgData name="Ivy Finglas" userId="d2a9edba-2ffc-4389-839b-f1eb3b21d12e" providerId="ADAL" clId="{C0232248-E08B-45B5-A499-1A575F26E45B}" dt="2021-10-02T16:14:14.881" v="2556" actId="47"/>
        <pc:sldMkLst>
          <pc:docMk/>
          <pc:sldMk cId="808247522" sldId="266"/>
        </pc:sldMkLst>
      </pc:sldChg>
      <pc:sldChg chg="del">
        <pc:chgData name="Ivy Finglas" userId="d2a9edba-2ffc-4389-839b-f1eb3b21d12e" providerId="ADAL" clId="{C0232248-E08B-45B5-A499-1A575F26E45B}" dt="2021-10-02T16:14:16.925" v="2557" actId="47"/>
        <pc:sldMkLst>
          <pc:docMk/>
          <pc:sldMk cId="516541896" sldId="267"/>
        </pc:sldMkLst>
      </pc:sldChg>
      <pc:sldChg chg="modSp del mod">
        <pc:chgData name="Ivy Finglas" userId="d2a9edba-2ffc-4389-839b-f1eb3b21d12e" providerId="ADAL" clId="{C0232248-E08B-45B5-A499-1A575F26E45B}" dt="2021-10-02T16:11:03.845" v="2550" actId="47"/>
        <pc:sldMkLst>
          <pc:docMk/>
          <pc:sldMk cId="547421750" sldId="267"/>
        </pc:sldMkLst>
        <pc:spChg chg="mod">
          <ac:chgData name="Ivy Finglas" userId="d2a9edba-2ffc-4389-839b-f1eb3b21d12e" providerId="ADAL" clId="{C0232248-E08B-45B5-A499-1A575F26E45B}" dt="2021-10-02T15:56:54.708" v="2163" actId="20577"/>
          <ac:spMkLst>
            <pc:docMk/>
            <pc:sldMk cId="547421750" sldId="267"/>
            <ac:spMk id="2" creationId="{B415AFC4-D2CE-49AF-81D9-9AAE7216F196}"/>
          </ac:spMkLst>
        </pc:spChg>
      </pc:sldChg>
      <pc:sldChg chg="modSp mod">
        <pc:chgData name="Ivy Finglas" userId="d2a9edba-2ffc-4389-839b-f1eb3b21d12e" providerId="ADAL" clId="{C0232248-E08B-45B5-A499-1A575F26E45B}" dt="2021-10-02T16:31:37.978" v="3546" actId="20577"/>
        <pc:sldMkLst>
          <pc:docMk/>
          <pc:sldMk cId="3822793957" sldId="267"/>
        </pc:sldMkLst>
        <pc:spChg chg="mod">
          <ac:chgData name="Ivy Finglas" userId="d2a9edba-2ffc-4389-839b-f1eb3b21d12e" providerId="ADAL" clId="{C0232248-E08B-45B5-A499-1A575F26E45B}" dt="2021-10-02T16:24:40.899" v="3181" actId="20577"/>
          <ac:spMkLst>
            <pc:docMk/>
            <pc:sldMk cId="3822793957" sldId="267"/>
            <ac:spMk id="2" creationId="{B415AFC4-D2CE-49AF-81D9-9AAE7216F196}"/>
          </ac:spMkLst>
        </pc:spChg>
        <pc:spChg chg="mod">
          <ac:chgData name="Ivy Finglas" userId="d2a9edba-2ffc-4389-839b-f1eb3b21d12e" providerId="ADAL" clId="{C0232248-E08B-45B5-A499-1A575F26E45B}" dt="2021-10-02T16:31:37.978" v="3546" actId="20577"/>
          <ac:spMkLst>
            <pc:docMk/>
            <pc:sldMk cId="3822793957" sldId="267"/>
            <ac:spMk id="3" creationId="{49BE704F-FF2B-4459-A1ED-EE9FF0C1D1A4}"/>
          </ac:spMkLst>
        </pc:spChg>
      </pc:sldChg>
      <pc:sldChg chg="modSp mod modNotesTx">
        <pc:chgData name="Ivy Finglas" userId="d2a9edba-2ffc-4389-839b-f1eb3b21d12e" providerId="ADAL" clId="{C0232248-E08B-45B5-A499-1A575F26E45B}" dt="2021-10-14T12:06:57.071" v="14880" actId="33524"/>
        <pc:sldMkLst>
          <pc:docMk/>
          <pc:sldMk cId="563657543" sldId="268"/>
        </pc:sldMkLst>
        <pc:spChg chg="mod">
          <ac:chgData name="Ivy Finglas" userId="d2a9edba-2ffc-4389-839b-f1eb3b21d12e" providerId="ADAL" clId="{C0232248-E08B-45B5-A499-1A575F26E45B}" dt="2021-10-02T16:33:35.635" v="3687" actId="20577"/>
          <ac:spMkLst>
            <pc:docMk/>
            <pc:sldMk cId="563657543" sldId="268"/>
            <ac:spMk id="2" creationId="{B415AFC4-D2CE-49AF-81D9-9AAE7216F196}"/>
          </ac:spMkLst>
        </pc:spChg>
        <pc:spChg chg="mod">
          <ac:chgData name="Ivy Finglas" userId="d2a9edba-2ffc-4389-839b-f1eb3b21d12e" providerId="ADAL" clId="{C0232248-E08B-45B5-A499-1A575F26E45B}" dt="2021-10-02T17:44:42.279" v="6739" actId="20577"/>
          <ac:spMkLst>
            <pc:docMk/>
            <pc:sldMk cId="563657543" sldId="268"/>
            <ac:spMk id="3" creationId="{49BE704F-FF2B-4459-A1ED-EE9FF0C1D1A4}"/>
          </ac:spMkLst>
        </pc:spChg>
      </pc:sldChg>
      <pc:sldChg chg="del">
        <pc:chgData name="Ivy Finglas" userId="d2a9edba-2ffc-4389-839b-f1eb3b21d12e" providerId="ADAL" clId="{C0232248-E08B-45B5-A499-1A575F26E45B}" dt="2021-10-02T16:14:19.407" v="2558" actId="47"/>
        <pc:sldMkLst>
          <pc:docMk/>
          <pc:sldMk cId="901573802" sldId="268"/>
        </pc:sldMkLst>
      </pc:sldChg>
      <pc:sldChg chg="modSp mod">
        <pc:chgData name="Ivy Finglas" userId="d2a9edba-2ffc-4389-839b-f1eb3b21d12e" providerId="ADAL" clId="{C0232248-E08B-45B5-A499-1A575F26E45B}" dt="2021-10-14T12:14:17.996" v="15919" actId="20577"/>
        <pc:sldMkLst>
          <pc:docMk/>
          <pc:sldMk cId="784724234" sldId="269"/>
        </pc:sldMkLst>
        <pc:spChg chg="mod">
          <ac:chgData name="Ivy Finglas" userId="d2a9edba-2ffc-4389-839b-f1eb3b21d12e" providerId="ADAL" clId="{C0232248-E08B-45B5-A499-1A575F26E45B}" dt="2021-10-02T16:53:33.644" v="4442" actId="20577"/>
          <ac:spMkLst>
            <pc:docMk/>
            <pc:sldMk cId="784724234" sldId="269"/>
            <ac:spMk id="2" creationId="{B415AFC4-D2CE-49AF-81D9-9AAE7216F196}"/>
          </ac:spMkLst>
        </pc:spChg>
        <pc:spChg chg="mod">
          <ac:chgData name="Ivy Finglas" userId="d2a9edba-2ffc-4389-839b-f1eb3b21d12e" providerId="ADAL" clId="{C0232248-E08B-45B5-A499-1A575F26E45B}" dt="2021-10-14T12:14:17.996" v="15919" actId="20577"/>
          <ac:spMkLst>
            <pc:docMk/>
            <pc:sldMk cId="784724234" sldId="269"/>
            <ac:spMk id="3" creationId="{49BE704F-FF2B-4459-A1ED-EE9FF0C1D1A4}"/>
          </ac:spMkLst>
        </pc:spChg>
      </pc:sldChg>
      <pc:sldChg chg="del">
        <pc:chgData name="Ivy Finglas" userId="d2a9edba-2ffc-4389-839b-f1eb3b21d12e" providerId="ADAL" clId="{C0232248-E08B-45B5-A499-1A575F26E45B}" dt="2021-10-02T16:14:22.646" v="2559" actId="47"/>
        <pc:sldMkLst>
          <pc:docMk/>
          <pc:sldMk cId="869792293" sldId="269"/>
        </pc:sldMkLst>
      </pc:sldChg>
      <pc:sldChg chg="modSp mod">
        <pc:chgData name="Ivy Finglas" userId="d2a9edba-2ffc-4389-839b-f1eb3b21d12e" providerId="ADAL" clId="{C0232248-E08B-45B5-A499-1A575F26E45B}" dt="2021-10-02T17:21:13.163" v="5350" actId="20577"/>
        <pc:sldMkLst>
          <pc:docMk/>
          <pc:sldMk cId="3079160374" sldId="270"/>
        </pc:sldMkLst>
        <pc:spChg chg="mod">
          <ac:chgData name="Ivy Finglas" userId="d2a9edba-2ffc-4389-839b-f1eb3b21d12e" providerId="ADAL" clId="{C0232248-E08B-45B5-A499-1A575F26E45B}" dt="2021-10-02T17:14:54.793" v="4639" actId="20577"/>
          <ac:spMkLst>
            <pc:docMk/>
            <pc:sldMk cId="3079160374" sldId="270"/>
            <ac:spMk id="2" creationId="{B415AFC4-D2CE-49AF-81D9-9AAE7216F196}"/>
          </ac:spMkLst>
        </pc:spChg>
        <pc:spChg chg="mod">
          <ac:chgData name="Ivy Finglas" userId="d2a9edba-2ffc-4389-839b-f1eb3b21d12e" providerId="ADAL" clId="{C0232248-E08B-45B5-A499-1A575F26E45B}" dt="2021-10-02T17:21:13.163" v="5350" actId="20577"/>
          <ac:spMkLst>
            <pc:docMk/>
            <pc:sldMk cId="3079160374" sldId="270"/>
            <ac:spMk id="3" creationId="{49BE704F-FF2B-4459-A1ED-EE9FF0C1D1A4}"/>
          </ac:spMkLst>
        </pc:spChg>
      </pc:sldChg>
      <pc:sldChg chg="modSp mod">
        <pc:chgData name="Ivy Finglas" userId="d2a9edba-2ffc-4389-839b-f1eb3b21d12e" providerId="ADAL" clId="{C0232248-E08B-45B5-A499-1A575F26E45B}" dt="2021-10-14T12:15:01.385" v="15923" actId="5793"/>
        <pc:sldMkLst>
          <pc:docMk/>
          <pc:sldMk cId="1460226997" sldId="271"/>
        </pc:sldMkLst>
        <pc:spChg chg="mod">
          <ac:chgData name="Ivy Finglas" userId="d2a9edba-2ffc-4389-839b-f1eb3b21d12e" providerId="ADAL" clId="{C0232248-E08B-45B5-A499-1A575F26E45B}" dt="2021-10-02T17:23:59.352" v="5406" actId="20577"/>
          <ac:spMkLst>
            <pc:docMk/>
            <pc:sldMk cId="1460226997" sldId="271"/>
            <ac:spMk id="2" creationId="{B415AFC4-D2CE-49AF-81D9-9AAE7216F196}"/>
          </ac:spMkLst>
        </pc:spChg>
        <pc:spChg chg="mod">
          <ac:chgData name="Ivy Finglas" userId="d2a9edba-2ffc-4389-839b-f1eb3b21d12e" providerId="ADAL" clId="{C0232248-E08B-45B5-A499-1A575F26E45B}" dt="2021-10-14T12:15:01.385" v="15923" actId="5793"/>
          <ac:spMkLst>
            <pc:docMk/>
            <pc:sldMk cId="1460226997" sldId="271"/>
            <ac:spMk id="3" creationId="{49BE704F-FF2B-4459-A1ED-EE9FF0C1D1A4}"/>
          </ac:spMkLst>
        </pc:spChg>
      </pc:sldChg>
      <pc:sldChg chg="modSp mod">
        <pc:chgData name="Ivy Finglas" userId="d2a9edba-2ffc-4389-839b-f1eb3b21d12e" providerId="ADAL" clId="{C0232248-E08B-45B5-A499-1A575F26E45B}" dt="2021-10-14T12:20:29.708" v="16577" actId="313"/>
        <pc:sldMkLst>
          <pc:docMk/>
          <pc:sldMk cId="4050726500" sldId="272"/>
        </pc:sldMkLst>
        <pc:spChg chg="mod">
          <ac:chgData name="Ivy Finglas" userId="d2a9edba-2ffc-4389-839b-f1eb3b21d12e" providerId="ADAL" clId="{C0232248-E08B-45B5-A499-1A575F26E45B}" dt="2021-10-02T17:37:29.087" v="6095" actId="20577"/>
          <ac:spMkLst>
            <pc:docMk/>
            <pc:sldMk cId="4050726500" sldId="272"/>
            <ac:spMk id="2" creationId="{B415AFC4-D2CE-49AF-81D9-9AAE7216F196}"/>
          </ac:spMkLst>
        </pc:spChg>
        <pc:spChg chg="mod">
          <ac:chgData name="Ivy Finglas" userId="d2a9edba-2ffc-4389-839b-f1eb3b21d12e" providerId="ADAL" clId="{C0232248-E08B-45B5-A499-1A575F26E45B}" dt="2021-10-14T12:20:29.708" v="16577" actId="313"/>
          <ac:spMkLst>
            <pc:docMk/>
            <pc:sldMk cId="4050726500" sldId="272"/>
            <ac:spMk id="3" creationId="{49BE704F-FF2B-4459-A1ED-EE9FF0C1D1A4}"/>
          </ac:spMkLst>
        </pc:spChg>
      </pc:sldChg>
      <pc:sldChg chg="addSp modSp mod setBg">
        <pc:chgData name="Ivy Finglas" userId="d2a9edba-2ffc-4389-839b-f1eb3b21d12e" providerId="ADAL" clId="{C0232248-E08B-45B5-A499-1A575F26E45B}" dt="2021-10-02T17:47:09.133" v="6757" actId="26606"/>
        <pc:sldMkLst>
          <pc:docMk/>
          <pc:sldMk cId="539300781" sldId="273"/>
        </pc:sldMkLst>
        <pc:spChg chg="mod">
          <ac:chgData name="Ivy Finglas" userId="d2a9edba-2ffc-4389-839b-f1eb3b21d12e" providerId="ADAL" clId="{C0232248-E08B-45B5-A499-1A575F26E45B}" dt="2021-10-02T17:47:09.133" v="6757" actId="26606"/>
          <ac:spMkLst>
            <pc:docMk/>
            <pc:sldMk cId="539300781" sldId="273"/>
            <ac:spMk id="2" creationId="{B415AFC4-D2CE-49AF-81D9-9AAE7216F196}"/>
          </ac:spMkLst>
        </pc:spChg>
        <pc:spChg chg="mod">
          <ac:chgData name="Ivy Finglas" userId="d2a9edba-2ffc-4389-839b-f1eb3b21d12e" providerId="ADAL" clId="{C0232248-E08B-45B5-A499-1A575F26E45B}" dt="2021-10-02T17:47:09.133" v="6757" actId="26606"/>
          <ac:spMkLst>
            <pc:docMk/>
            <pc:sldMk cId="539300781" sldId="273"/>
            <ac:spMk id="3" creationId="{49BE704F-FF2B-4459-A1ED-EE9FF0C1D1A4}"/>
          </ac:spMkLst>
        </pc:spChg>
        <pc:spChg chg="add">
          <ac:chgData name="Ivy Finglas" userId="d2a9edba-2ffc-4389-839b-f1eb3b21d12e" providerId="ADAL" clId="{C0232248-E08B-45B5-A499-1A575F26E45B}" dt="2021-10-02T17:47:09.133" v="6757" actId="26606"/>
          <ac:spMkLst>
            <pc:docMk/>
            <pc:sldMk cId="539300781" sldId="273"/>
            <ac:spMk id="10" creationId="{021A4066-B261-49FE-952E-A0FE3EE75CD2}"/>
          </ac:spMkLst>
        </pc:spChg>
        <pc:spChg chg="add">
          <ac:chgData name="Ivy Finglas" userId="d2a9edba-2ffc-4389-839b-f1eb3b21d12e" providerId="ADAL" clId="{C0232248-E08B-45B5-A499-1A575F26E45B}" dt="2021-10-02T17:47:09.133" v="6757" actId="26606"/>
          <ac:spMkLst>
            <pc:docMk/>
            <pc:sldMk cId="539300781" sldId="273"/>
            <ac:spMk id="14" creationId="{81958111-BC13-4D45-AB27-0C2C83F9BA64}"/>
          </ac:spMkLst>
        </pc:spChg>
        <pc:grpChg chg="add">
          <ac:chgData name="Ivy Finglas" userId="d2a9edba-2ffc-4389-839b-f1eb3b21d12e" providerId="ADAL" clId="{C0232248-E08B-45B5-A499-1A575F26E45B}" dt="2021-10-02T17:47:09.133" v="6757" actId="26606"/>
          <ac:grpSpMkLst>
            <pc:docMk/>
            <pc:sldMk cId="539300781" sldId="273"/>
            <ac:grpSpMk id="16" creationId="{82188758-E18A-4CE5-9D03-F4BF5D887C3F}"/>
          </ac:grpSpMkLst>
        </pc:grpChg>
        <pc:picChg chg="add mod">
          <ac:chgData name="Ivy Finglas" userId="d2a9edba-2ffc-4389-839b-f1eb3b21d12e" providerId="ADAL" clId="{C0232248-E08B-45B5-A499-1A575F26E45B}" dt="2021-10-02T17:47:09.133" v="6757" actId="26606"/>
          <ac:picMkLst>
            <pc:docMk/>
            <pc:sldMk cId="539300781" sldId="273"/>
            <ac:picMk id="5" creationId="{2514AB89-B4A5-4A97-A124-5B0B37D7AB07}"/>
          </ac:picMkLst>
        </pc:picChg>
        <pc:picChg chg="add">
          <ac:chgData name="Ivy Finglas" userId="d2a9edba-2ffc-4389-839b-f1eb3b21d12e" providerId="ADAL" clId="{C0232248-E08B-45B5-A499-1A575F26E45B}" dt="2021-10-02T17:47:09.133" v="6757" actId="26606"/>
          <ac:picMkLst>
            <pc:docMk/>
            <pc:sldMk cId="539300781" sldId="273"/>
            <ac:picMk id="20" creationId="{D42F4933-2ECF-4EE5-BCE4-F19E3CA609FE}"/>
          </ac:picMkLst>
        </pc:picChg>
        <pc:cxnChg chg="add">
          <ac:chgData name="Ivy Finglas" userId="d2a9edba-2ffc-4389-839b-f1eb3b21d12e" providerId="ADAL" clId="{C0232248-E08B-45B5-A499-1A575F26E45B}" dt="2021-10-02T17:47:09.133" v="6757" actId="26606"/>
          <ac:cxnSpMkLst>
            <pc:docMk/>
            <pc:sldMk cId="539300781" sldId="273"/>
            <ac:cxnSpMk id="12" creationId="{381B4579-E2EA-4BD7-94FF-0A0BEE135C6B}"/>
          </ac:cxnSpMkLst>
        </pc:cxnChg>
        <pc:cxnChg chg="add">
          <ac:chgData name="Ivy Finglas" userId="d2a9edba-2ffc-4389-839b-f1eb3b21d12e" providerId="ADAL" clId="{C0232248-E08B-45B5-A499-1A575F26E45B}" dt="2021-10-02T17:47:09.133" v="6757" actId="26606"/>
          <ac:cxnSpMkLst>
            <pc:docMk/>
            <pc:sldMk cId="539300781" sldId="273"/>
            <ac:cxnSpMk id="22" creationId="{C6FAC23C-014D-4AC5-AD1B-36F7D0E7EF32}"/>
          </ac:cxnSpMkLst>
        </pc:cxnChg>
      </pc:sldChg>
      <pc:sldChg chg="addSp delSp modSp mod modNotesTx">
        <pc:chgData name="Ivy Finglas" userId="d2a9edba-2ffc-4389-839b-f1eb3b21d12e" providerId="ADAL" clId="{C0232248-E08B-45B5-A499-1A575F26E45B}" dt="2021-10-14T11:52:42.349" v="13824" actId="20577"/>
        <pc:sldMkLst>
          <pc:docMk/>
          <pc:sldMk cId="456775396" sldId="274"/>
        </pc:sldMkLst>
        <pc:spChg chg="mod">
          <ac:chgData name="Ivy Finglas" userId="d2a9edba-2ffc-4389-839b-f1eb3b21d12e" providerId="ADAL" clId="{C0232248-E08B-45B5-A499-1A575F26E45B}" dt="2021-10-02T17:48:29.975" v="6829" actId="20577"/>
          <ac:spMkLst>
            <pc:docMk/>
            <pc:sldMk cId="456775396" sldId="274"/>
            <ac:spMk id="2" creationId="{B415AFC4-D2CE-49AF-81D9-9AAE7216F196}"/>
          </ac:spMkLst>
        </pc:spChg>
        <pc:spChg chg="del">
          <ac:chgData name="Ivy Finglas" userId="d2a9edba-2ffc-4389-839b-f1eb3b21d12e" providerId="ADAL" clId="{C0232248-E08B-45B5-A499-1A575F26E45B}" dt="2021-10-02T17:48:33.768" v="6830" actId="478"/>
          <ac:spMkLst>
            <pc:docMk/>
            <pc:sldMk cId="456775396" sldId="274"/>
            <ac:spMk id="3" creationId="{49BE704F-FF2B-4459-A1ED-EE9FF0C1D1A4}"/>
          </ac:spMkLst>
        </pc:spChg>
        <pc:spChg chg="add del mod">
          <ac:chgData name="Ivy Finglas" userId="d2a9edba-2ffc-4389-839b-f1eb3b21d12e" providerId="ADAL" clId="{C0232248-E08B-45B5-A499-1A575F26E45B}" dt="2021-10-02T17:48:37.525" v="6831" actId="478"/>
          <ac:spMkLst>
            <pc:docMk/>
            <pc:sldMk cId="456775396" sldId="274"/>
            <ac:spMk id="5" creationId="{685EF2A7-B26F-4FA4-AD5B-CC3CD3DA034B}"/>
          </ac:spMkLst>
        </pc:spChg>
        <pc:spChg chg="add del mod topLvl">
          <ac:chgData name="Ivy Finglas" userId="d2a9edba-2ffc-4389-839b-f1eb3b21d12e" providerId="ADAL" clId="{C0232248-E08B-45B5-A499-1A575F26E45B}" dt="2021-10-02T18:20:33.825" v="8256" actId="478"/>
          <ac:spMkLst>
            <pc:docMk/>
            <pc:sldMk cId="456775396" sldId="274"/>
            <ac:spMk id="6" creationId="{4C72F316-B2E3-4A23-8C8D-8E9703C2167C}"/>
          </ac:spMkLst>
        </pc:spChg>
        <pc:spChg chg="add mod topLvl">
          <ac:chgData name="Ivy Finglas" userId="d2a9edba-2ffc-4389-839b-f1eb3b21d12e" providerId="ADAL" clId="{C0232248-E08B-45B5-A499-1A575F26E45B}" dt="2021-10-02T18:22:26.999" v="8389" actId="164"/>
          <ac:spMkLst>
            <pc:docMk/>
            <pc:sldMk cId="456775396" sldId="274"/>
            <ac:spMk id="7" creationId="{D41BFD7C-57B5-4941-9C8D-6C5102BD7016}"/>
          </ac:spMkLst>
        </pc:spChg>
        <pc:spChg chg="add mod topLvl">
          <ac:chgData name="Ivy Finglas" userId="d2a9edba-2ffc-4389-839b-f1eb3b21d12e" providerId="ADAL" clId="{C0232248-E08B-45B5-A499-1A575F26E45B}" dt="2021-10-02T18:22:26.999" v="8389" actId="164"/>
          <ac:spMkLst>
            <pc:docMk/>
            <pc:sldMk cId="456775396" sldId="274"/>
            <ac:spMk id="8" creationId="{5C348C71-E5A7-466F-9DAD-522DFE3D24A7}"/>
          </ac:spMkLst>
        </pc:spChg>
        <pc:spChg chg="add mod topLvl">
          <ac:chgData name="Ivy Finglas" userId="d2a9edba-2ffc-4389-839b-f1eb3b21d12e" providerId="ADAL" clId="{C0232248-E08B-45B5-A499-1A575F26E45B}" dt="2021-10-02T18:22:26.999" v="8389" actId="164"/>
          <ac:spMkLst>
            <pc:docMk/>
            <pc:sldMk cId="456775396" sldId="274"/>
            <ac:spMk id="9" creationId="{AC534336-F64D-479E-B8FE-B163BD287FAB}"/>
          </ac:spMkLst>
        </pc:spChg>
        <pc:spChg chg="add mod topLvl">
          <ac:chgData name="Ivy Finglas" userId="d2a9edba-2ffc-4389-839b-f1eb3b21d12e" providerId="ADAL" clId="{C0232248-E08B-45B5-A499-1A575F26E45B}" dt="2021-10-02T18:22:26.999" v="8389" actId="164"/>
          <ac:spMkLst>
            <pc:docMk/>
            <pc:sldMk cId="456775396" sldId="274"/>
            <ac:spMk id="10" creationId="{B3BB3535-EF64-46DC-83F6-1E0662E2AC15}"/>
          </ac:spMkLst>
        </pc:spChg>
        <pc:spChg chg="add del mod">
          <ac:chgData name="Ivy Finglas" userId="d2a9edba-2ffc-4389-839b-f1eb3b21d12e" providerId="ADAL" clId="{C0232248-E08B-45B5-A499-1A575F26E45B}" dt="2021-10-02T18:21:36.686" v="8306" actId="478"/>
          <ac:spMkLst>
            <pc:docMk/>
            <pc:sldMk cId="456775396" sldId="274"/>
            <ac:spMk id="20" creationId="{17836D83-6E77-40E3-940E-52D62CC08826}"/>
          </ac:spMkLst>
        </pc:spChg>
        <pc:spChg chg="add del">
          <ac:chgData name="Ivy Finglas" userId="d2a9edba-2ffc-4389-839b-f1eb3b21d12e" providerId="ADAL" clId="{C0232248-E08B-45B5-A499-1A575F26E45B}" dt="2021-10-02T18:19:52.974" v="8244" actId="478"/>
          <ac:spMkLst>
            <pc:docMk/>
            <pc:sldMk cId="456775396" sldId="274"/>
            <ac:spMk id="21" creationId="{909C6851-715A-4291-9CD0-355FE250AFC2}"/>
          </ac:spMkLst>
        </pc:spChg>
        <pc:spChg chg="add mod">
          <ac:chgData name="Ivy Finglas" userId="d2a9edba-2ffc-4389-839b-f1eb3b21d12e" providerId="ADAL" clId="{C0232248-E08B-45B5-A499-1A575F26E45B}" dt="2021-10-02T18:22:26.999" v="8389" actId="164"/>
          <ac:spMkLst>
            <pc:docMk/>
            <pc:sldMk cId="456775396" sldId="274"/>
            <ac:spMk id="22" creationId="{1B90C5CA-E433-4CE9-8420-EFC70A32BA83}"/>
          </ac:spMkLst>
        </pc:spChg>
        <pc:spChg chg="add mod">
          <ac:chgData name="Ivy Finglas" userId="d2a9edba-2ffc-4389-839b-f1eb3b21d12e" providerId="ADAL" clId="{C0232248-E08B-45B5-A499-1A575F26E45B}" dt="2021-10-02T18:23:08.474" v="8407" actId="20577"/>
          <ac:spMkLst>
            <pc:docMk/>
            <pc:sldMk cId="456775396" sldId="274"/>
            <ac:spMk id="23" creationId="{E04B150B-68B9-4C9D-A1C0-5E9A50966729}"/>
          </ac:spMkLst>
        </pc:spChg>
        <pc:grpChg chg="add del mod">
          <ac:chgData name="Ivy Finglas" userId="d2a9edba-2ffc-4389-839b-f1eb3b21d12e" providerId="ADAL" clId="{C0232248-E08B-45B5-A499-1A575F26E45B}" dt="2021-10-02T18:20:28.944" v="8254" actId="165"/>
          <ac:grpSpMkLst>
            <pc:docMk/>
            <pc:sldMk cId="456775396" sldId="274"/>
            <ac:grpSpMk id="19" creationId="{76F4AB30-E814-43A7-902B-A6CFD66D0DAC}"/>
          </ac:grpSpMkLst>
        </pc:grpChg>
        <pc:grpChg chg="add mod">
          <ac:chgData name="Ivy Finglas" userId="d2a9edba-2ffc-4389-839b-f1eb3b21d12e" providerId="ADAL" clId="{C0232248-E08B-45B5-A499-1A575F26E45B}" dt="2021-10-02T18:22:26.999" v="8389" actId="164"/>
          <ac:grpSpMkLst>
            <pc:docMk/>
            <pc:sldMk cId="456775396" sldId="274"/>
            <ac:grpSpMk id="24" creationId="{BC09AC40-37D6-4E26-AA4C-8F63668AF75E}"/>
          </ac:grpSpMkLst>
        </pc:grpChg>
        <pc:cxnChg chg="add mod topLvl">
          <ac:chgData name="Ivy Finglas" userId="d2a9edba-2ffc-4389-839b-f1eb3b21d12e" providerId="ADAL" clId="{C0232248-E08B-45B5-A499-1A575F26E45B}" dt="2021-10-02T18:22:26.999" v="8389" actId="164"/>
          <ac:cxnSpMkLst>
            <pc:docMk/>
            <pc:sldMk cId="456775396" sldId="274"/>
            <ac:cxnSpMk id="12" creationId="{4A0B7A03-C6CD-48AC-8773-0D139954CFAB}"/>
          </ac:cxnSpMkLst>
        </pc:cxnChg>
        <pc:cxnChg chg="add mod topLvl">
          <ac:chgData name="Ivy Finglas" userId="d2a9edba-2ffc-4389-839b-f1eb3b21d12e" providerId="ADAL" clId="{C0232248-E08B-45B5-A499-1A575F26E45B}" dt="2021-10-02T18:22:26.999" v="8389" actId="164"/>
          <ac:cxnSpMkLst>
            <pc:docMk/>
            <pc:sldMk cId="456775396" sldId="274"/>
            <ac:cxnSpMk id="14" creationId="{4C47D79C-D23E-4790-AD0E-B2FB059D597D}"/>
          </ac:cxnSpMkLst>
        </pc:cxnChg>
        <pc:cxnChg chg="add mod topLvl">
          <ac:chgData name="Ivy Finglas" userId="d2a9edba-2ffc-4389-839b-f1eb3b21d12e" providerId="ADAL" clId="{C0232248-E08B-45B5-A499-1A575F26E45B}" dt="2021-10-02T18:22:26.999" v="8389" actId="164"/>
          <ac:cxnSpMkLst>
            <pc:docMk/>
            <pc:sldMk cId="456775396" sldId="274"/>
            <ac:cxnSpMk id="16" creationId="{173FA2AA-BE4F-41AF-9D89-433D7F1EC3C4}"/>
          </ac:cxnSpMkLst>
        </pc:cxnChg>
        <pc:cxnChg chg="add mod topLvl">
          <ac:chgData name="Ivy Finglas" userId="d2a9edba-2ffc-4389-839b-f1eb3b21d12e" providerId="ADAL" clId="{C0232248-E08B-45B5-A499-1A575F26E45B}" dt="2021-10-02T18:22:26.999" v="8389" actId="164"/>
          <ac:cxnSpMkLst>
            <pc:docMk/>
            <pc:sldMk cId="456775396" sldId="274"/>
            <ac:cxnSpMk id="18" creationId="{37B08673-FA24-4F31-8F33-B46A4BEB9EE6}"/>
          </ac:cxnSpMkLst>
        </pc:cxnChg>
      </pc:sldChg>
      <pc:sldChg chg="addSp delSp modSp mod modNotesTx">
        <pc:chgData name="Ivy Finglas" userId="d2a9edba-2ffc-4389-839b-f1eb3b21d12e" providerId="ADAL" clId="{C0232248-E08B-45B5-A499-1A575F26E45B}" dt="2021-10-14T11:56:03.122" v="14139" actId="33524"/>
        <pc:sldMkLst>
          <pc:docMk/>
          <pc:sldMk cId="4000471883" sldId="275"/>
        </pc:sldMkLst>
        <pc:spChg chg="mod">
          <ac:chgData name="Ivy Finglas" userId="d2a9edba-2ffc-4389-839b-f1eb3b21d12e" providerId="ADAL" clId="{C0232248-E08B-45B5-A499-1A575F26E45B}" dt="2021-10-02T17:49:05.813" v="6888" actId="20577"/>
          <ac:spMkLst>
            <pc:docMk/>
            <pc:sldMk cId="4000471883" sldId="275"/>
            <ac:spMk id="2" creationId="{B415AFC4-D2CE-49AF-81D9-9AAE7216F196}"/>
          </ac:spMkLst>
        </pc:spChg>
        <pc:spChg chg="add del mod">
          <ac:chgData name="Ivy Finglas" userId="d2a9edba-2ffc-4389-839b-f1eb3b21d12e" providerId="ADAL" clId="{C0232248-E08B-45B5-A499-1A575F26E45B}" dt="2021-10-02T18:07:49.810" v="7598" actId="478"/>
          <ac:spMkLst>
            <pc:docMk/>
            <pc:sldMk cId="4000471883" sldId="275"/>
            <ac:spMk id="3" creationId="{C0D98022-78E3-4182-9FC3-2F80D8E5162B}"/>
          </ac:spMkLst>
        </pc:spChg>
        <pc:spChg chg="mod topLvl">
          <ac:chgData name="Ivy Finglas" userId="d2a9edba-2ffc-4389-839b-f1eb3b21d12e" providerId="ADAL" clId="{C0232248-E08B-45B5-A499-1A575F26E45B}" dt="2021-10-02T18:15:15.429" v="8111" actId="1036"/>
          <ac:spMkLst>
            <pc:docMk/>
            <pc:sldMk cId="4000471883" sldId="275"/>
            <ac:spMk id="5" creationId="{613FFF82-8C85-41F4-BB7E-DA247779B07D}"/>
          </ac:spMkLst>
        </pc:spChg>
        <pc:spChg chg="del mod topLvl">
          <ac:chgData name="Ivy Finglas" userId="d2a9edba-2ffc-4389-839b-f1eb3b21d12e" providerId="ADAL" clId="{C0232248-E08B-45B5-A499-1A575F26E45B}" dt="2021-10-14T11:55:07.012" v="14127" actId="478"/>
          <ac:spMkLst>
            <pc:docMk/>
            <pc:sldMk cId="4000471883" sldId="275"/>
            <ac:spMk id="6" creationId="{24ECD595-52BC-4B60-87EA-3E8110B0EBD6}"/>
          </ac:spMkLst>
        </pc:spChg>
        <pc:spChg chg="mod topLvl">
          <ac:chgData name="Ivy Finglas" userId="d2a9edba-2ffc-4389-839b-f1eb3b21d12e" providerId="ADAL" clId="{C0232248-E08B-45B5-A499-1A575F26E45B}" dt="2021-10-14T11:55:29.947" v="14135" actId="1035"/>
          <ac:spMkLst>
            <pc:docMk/>
            <pc:sldMk cId="4000471883" sldId="275"/>
            <ac:spMk id="7" creationId="{48106B7A-E980-435B-AD65-18A73FCCB1CA}"/>
          </ac:spMkLst>
        </pc:spChg>
        <pc:spChg chg="mod topLvl">
          <ac:chgData name="Ivy Finglas" userId="d2a9edba-2ffc-4389-839b-f1eb3b21d12e" providerId="ADAL" clId="{C0232248-E08B-45B5-A499-1A575F26E45B}" dt="2021-10-02T18:15:15.429" v="8111" actId="1036"/>
          <ac:spMkLst>
            <pc:docMk/>
            <pc:sldMk cId="4000471883" sldId="275"/>
            <ac:spMk id="8" creationId="{416839E8-E6A8-4D66-B13E-F822458271EC}"/>
          </ac:spMkLst>
        </pc:spChg>
        <pc:spChg chg="mod topLvl">
          <ac:chgData name="Ivy Finglas" userId="d2a9edba-2ffc-4389-839b-f1eb3b21d12e" providerId="ADAL" clId="{C0232248-E08B-45B5-A499-1A575F26E45B}" dt="2021-10-02T18:15:39.266" v="8115" actId="1076"/>
          <ac:spMkLst>
            <pc:docMk/>
            <pc:sldMk cId="4000471883" sldId="275"/>
            <ac:spMk id="9" creationId="{C687D1F4-9834-4E27-ABD1-925069852269}"/>
          </ac:spMkLst>
        </pc:spChg>
        <pc:spChg chg="add mod">
          <ac:chgData name="Ivy Finglas" userId="d2a9edba-2ffc-4389-839b-f1eb3b21d12e" providerId="ADAL" clId="{C0232248-E08B-45B5-A499-1A575F26E45B}" dt="2021-10-02T18:18:30.443" v="8180" actId="207"/>
          <ac:spMkLst>
            <pc:docMk/>
            <pc:sldMk cId="4000471883" sldId="275"/>
            <ac:spMk id="24" creationId="{78D94835-3607-4680-99F8-4EFEEFDBE295}"/>
          </ac:spMkLst>
        </pc:spChg>
        <pc:grpChg chg="add del mod">
          <ac:chgData name="Ivy Finglas" userId="d2a9edba-2ffc-4389-839b-f1eb3b21d12e" providerId="ADAL" clId="{C0232248-E08B-45B5-A499-1A575F26E45B}" dt="2021-10-02T18:12:20.999" v="7915" actId="165"/>
          <ac:grpSpMkLst>
            <pc:docMk/>
            <pc:sldMk cId="4000471883" sldId="275"/>
            <ac:grpSpMk id="4" creationId="{BCC33C48-FE9E-436C-A280-D67CC2E426FF}"/>
          </ac:grpSpMkLst>
        </pc:grpChg>
        <pc:cxnChg chg="del mod topLvl">
          <ac:chgData name="Ivy Finglas" userId="d2a9edba-2ffc-4389-839b-f1eb3b21d12e" providerId="ADAL" clId="{C0232248-E08B-45B5-A499-1A575F26E45B}" dt="2021-10-14T11:55:10.150" v="14128" actId="478"/>
          <ac:cxnSpMkLst>
            <pc:docMk/>
            <pc:sldMk cId="4000471883" sldId="275"/>
            <ac:cxnSpMk id="10" creationId="{A0B3273D-4097-46A7-A31B-ACCAC2929325}"/>
          </ac:cxnSpMkLst>
        </pc:cxnChg>
        <pc:cxnChg chg="del mod topLvl">
          <ac:chgData name="Ivy Finglas" userId="d2a9edba-2ffc-4389-839b-f1eb3b21d12e" providerId="ADAL" clId="{C0232248-E08B-45B5-A499-1A575F26E45B}" dt="2021-10-14T11:55:13.025" v="14129" actId="478"/>
          <ac:cxnSpMkLst>
            <pc:docMk/>
            <pc:sldMk cId="4000471883" sldId="275"/>
            <ac:cxnSpMk id="11" creationId="{021DFE52-7914-4FA4-A7AF-D3B0AD5C3EDB}"/>
          </ac:cxnSpMkLst>
        </pc:cxnChg>
        <pc:cxnChg chg="mod topLvl">
          <ac:chgData name="Ivy Finglas" userId="d2a9edba-2ffc-4389-839b-f1eb3b21d12e" providerId="ADAL" clId="{C0232248-E08B-45B5-A499-1A575F26E45B}" dt="2021-10-14T11:55:56.337" v="14138" actId="14100"/>
          <ac:cxnSpMkLst>
            <pc:docMk/>
            <pc:sldMk cId="4000471883" sldId="275"/>
            <ac:cxnSpMk id="12" creationId="{410F125B-75EF-4E9B-B8D0-75F1B1B2CBEA}"/>
          </ac:cxnSpMkLst>
        </pc:cxnChg>
        <pc:cxnChg chg="del mod topLvl">
          <ac:chgData name="Ivy Finglas" userId="d2a9edba-2ffc-4389-839b-f1eb3b21d12e" providerId="ADAL" clId="{C0232248-E08B-45B5-A499-1A575F26E45B}" dt="2021-10-02T18:12:34.210" v="7919" actId="478"/>
          <ac:cxnSpMkLst>
            <pc:docMk/>
            <pc:sldMk cId="4000471883" sldId="275"/>
            <ac:cxnSpMk id="13" creationId="{4F1CD0D1-B6F9-4EDC-802B-C30AFECDCC3F}"/>
          </ac:cxnSpMkLst>
        </pc:cxnChg>
        <pc:cxnChg chg="add">
          <ac:chgData name="Ivy Finglas" userId="d2a9edba-2ffc-4389-839b-f1eb3b21d12e" providerId="ADAL" clId="{C0232248-E08B-45B5-A499-1A575F26E45B}" dt="2021-10-14T11:55:48.487" v="14137" actId="11529"/>
          <ac:cxnSpMkLst>
            <pc:docMk/>
            <pc:sldMk cId="4000471883" sldId="275"/>
            <ac:cxnSpMk id="13" creationId="{E9751B71-21CF-4832-A986-6D0BAEFC5D75}"/>
          </ac:cxnSpMkLst>
        </pc:cxnChg>
        <pc:cxnChg chg="add">
          <ac:chgData name="Ivy Finglas" userId="d2a9edba-2ffc-4389-839b-f1eb3b21d12e" providerId="ADAL" clId="{C0232248-E08B-45B5-A499-1A575F26E45B}" dt="2021-10-02T18:16:17.479" v="8116" actId="11529"/>
          <ac:cxnSpMkLst>
            <pc:docMk/>
            <pc:sldMk cId="4000471883" sldId="275"/>
            <ac:cxnSpMk id="23" creationId="{AF0F857E-F591-47D9-AF14-10892D8C5FA6}"/>
          </ac:cxnSpMkLst>
        </pc:cxnChg>
      </pc:sldChg>
      <pc:sldChg chg="modSp mod">
        <pc:chgData name="Ivy Finglas" userId="d2a9edba-2ffc-4389-839b-f1eb3b21d12e" providerId="ADAL" clId="{C0232248-E08B-45B5-A499-1A575F26E45B}" dt="2021-10-02T18:01:15.013" v="7541" actId="20577"/>
        <pc:sldMkLst>
          <pc:docMk/>
          <pc:sldMk cId="1998966555" sldId="276"/>
        </pc:sldMkLst>
        <pc:spChg chg="mod">
          <ac:chgData name="Ivy Finglas" userId="d2a9edba-2ffc-4389-839b-f1eb3b21d12e" providerId="ADAL" clId="{C0232248-E08B-45B5-A499-1A575F26E45B}" dt="2021-10-02T18:01:15.013" v="7541" actId="20577"/>
          <ac:spMkLst>
            <pc:docMk/>
            <pc:sldMk cId="1998966555" sldId="276"/>
            <ac:spMk id="2" creationId="{B415AFC4-D2CE-49AF-81D9-9AAE7216F196}"/>
          </ac:spMkLst>
        </pc:spChg>
        <pc:spChg chg="mod">
          <ac:chgData name="Ivy Finglas" userId="d2a9edba-2ffc-4389-839b-f1eb3b21d12e" providerId="ADAL" clId="{C0232248-E08B-45B5-A499-1A575F26E45B}" dt="2021-10-02T18:00:42.754" v="7526" actId="5793"/>
          <ac:spMkLst>
            <pc:docMk/>
            <pc:sldMk cId="1998966555" sldId="276"/>
            <ac:spMk id="3" creationId="{49BE704F-FF2B-4459-A1ED-EE9FF0C1D1A4}"/>
          </ac:spMkLst>
        </pc:spChg>
      </pc:sldChg>
      <pc:sldChg chg="modSp new mod">
        <pc:chgData name="Ivy Finglas" userId="d2a9edba-2ffc-4389-839b-f1eb3b21d12e" providerId="ADAL" clId="{C0232248-E08B-45B5-A499-1A575F26E45B}" dt="2021-10-13T20:04:20.906" v="9397" actId="12"/>
        <pc:sldMkLst>
          <pc:docMk/>
          <pc:sldMk cId="1802347383" sldId="277"/>
        </pc:sldMkLst>
        <pc:spChg chg="mod">
          <ac:chgData name="Ivy Finglas" userId="d2a9edba-2ffc-4389-839b-f1eb3b21d12e" providerId="ADAL" clId="{C0232248-E08B-45B5-A499-1A575F26E45B}" dt="2021-10-02T18:24:15.077" v="8482" actId="20577"/>
          <ac:spMkLst>
            <pc:docMk/>
            <pc:sldMk cId="1802347383" sldId="277"/>
            <ac:spMk id="2" creationId="{B9A86BB5-CCDE-46AE-B561-CBCB1A1C5D46}"/>
          </ac:spMkLst>
        </pc:spChg>
        <pc:spChg chg="mod">
          <ac:chgData name="Ivy Finglas" userId="d2a9edba-2ffc-4389-839b-f1eb3b21d12e" providerId="ADAL" clId="{C0232248-E08B-45B5-A499-1A575F26E45B}" dt="2021-10-13T20:04:20.906" v="9397" actId="12"/>
          <ac:spMkLst>
            <pc:docMk/>
            <pc:sldMk cId="1802347383" sldId="277"/>
            <ac:spMk id="3" creationId="{2342E44A-B7DF-4B6E-9950-9332187B21AA}"/>
          </ac:spMkLst>
        </pc:spChg>
      </pc:sldChg>
      <pc:sldChg chg="modSp new mod">
        <pc:chgData name="Ivy Finglas" userId="d2a9edba-2ffc-4389-839b-f1eb3b21d12e" providerId="ADAL" clId="{C0232248-E08B-45B5-A499-1A575F26E45B}" dt="2021-10-14T13:53:58.618" v="16917" actId="27636"/>
        <pc:sldMkLst>
          <pc:docMk/>
          <pc:sldMk cId="854340894" sldId="278"/>
        </pc:sldMkLst>
        <pc:spChg chg="mod">
          <ac:chgData name="Ivy Finglas" userId="d2a9edba-2ffc-4389-839b-f1eb3b21d12e" providerId="ADAL" clId="{C0232248-E08B-45B5-A499-1A575F26E45B}" dt="2021-10-13T19:29:03.797" v="8512" actId="20577"/>
          <ac:spMkLst>
            <pc:docMk/>
            <pc:sldMk cId="854340894" sldId="278"/>
            <ac:spMk id="2" creationId="{8410E69A-4A54-41E8-890A-8CD4ADC0EF7F}"/>
          </ac:spMkLst>
        </pc:spChg>
        <pc:spChg chg="mod">
          <ac:chgData name="Ivy Finglas" userId="d2a9edba-2ffc-4389-839b-f1eb3b21d12e" providerId="ADAL" clId="{C0232248-E08B-45B5-A499-1A575F26E45B}" dt="2021-10-14T13:53:58.618" v="16917" actId="27636"/>
          <ac:spMkLst>
            <pc:docMk/>
            <pc:sldMk cId="854340894" sldId="278"/>
            <ac:spMk id="3" creationId="{6AE52C92-9BAB-4CEF-BF75-5EAE605A491C}"/>
          </ac:spMkLst>
        </pc:spChg>
      </pc:sldChg>
      <pc:sldChg chg="modSp new mod">
        <pc:chgData name="Ivy Finglas" userId="d2a9edba-2ffc-4389-839b-f1eb3b21d12e" providerId="ADAL" clId="{C0232248-E08B-45B5-A499-1A575F26E45B}" dt="2021-10-14T12:19:46.065" v="16534" actId="20577"/>
        <pc:sldMkLst>
          <pc:docMk/>
          <pc:sldMk cId="2453021024" sldId="279"/>
        </pc:sldMkLst>
        <pc:spChg chg="mod">
          <ac:chgData name="Ivy Finglas" userId="d2a9edba-2ffc-4389-839b-f1eb3b21d12e" providerId="ADAL" clId="{C0232248-E08B-45B5-A499-1A575F26E45B}" dt="2021-10-14T12:15:28.635" v="15941" actId="20577"/>
          <ac:spMkLst>
            <pc:docMk/>
            <pc:sldMk cId="2453021024" sldId="279"/>
            <ac:spMk id="2" creationId="{79B0C659-A364-4595-9365-E676CD41E0A3}"/>
          </ac:spMkLst>
        </pc:spChg>
        <pc:spChg chg="mod">
          <ac:chgData name="Ivy Finglas" userId="d2a9edba-2ffc-4389-839b-f1eb3b21d12e" providerId="ADAL" clId="{C0232248-E08B-45B5-A499-1A575F26E45B}" dt="2021-10-14T12:19:46.065" v="16534" actId="20577"/>
          <ac:spMkLst>
            <pc:docMk/>
            <pc:sldMk cId="2453021024" sldId="279"/>
            <ac:spMk id="3" creationId="{334CEAA4-1D33-4596-934F-913484AE7034}"/>
          </ac:spMkLst>
        </pc:spChg>
      </pc:sldChg>
      <pc:sldChg chg="modSp new del mod">
        <pc:chgData name="Ivy Finglas" userId="d2a9edba-2ffc-4389-839b-f1eb3b21d12e" providerId="ADAL" clId="{C0232248-E08B-45B5-A499-1A575F26E45B}" dt="2021-10-14T12:25:56.181" v="16876" actId="2696"/>
        <pc:sldMkLst>
          <pc:docMk/>
          <pc:sldMk cId="608432368" sldId="280"/>
        </pc:sldMkLst>
        <pc:spChg chg="mod">
          <ac:chgData name="Ivy Finglas" userId="d2a9edba-2ffc-4389-839b-f1eb3b21d12e" providerId="ADAL" clId="{C0232248-E08B-45B5-A499-1A575F26E45B}" dt="2021-10-14T12:25:23.155" v="16866" actId="20577"/>
          <ac:spMkLst>
            <pc:docMk/>
            <pc:sldMk cId="608432368" sldId="280"/>
            <ac:spMk id="2" creationId="{D9E7A246-1688-42F8-AA0E-EF06AA424E4C}"/>
          </ac:spMkLst>
        </pc:spChg>
        <pc:spChg chg="mod">
          <ac:chgData name="Ivy Finglas" userId="d2a9edba-2ffc-4389-839b-f1eb3b21d12e" providerId="ADAL" clId="{C0232248-E08B-45B5-A499-1A575F26E45B}" dt="2021-10-14T12:25:38.286" v="16875" actId="5793"/>
          <ac:spMkLst>
            <pc:docMk/>
            <pc:sldMk cId="608432368" sldId="280"/>
            <ac:spMk id="3" creationId="{3B3B1081-AF96-45AA-923A-FCD86950C4D4}"/>
          </ac:spMkLst>
        </pc:spChg>
      </pc:sldChg>
    </pc:docChg>
  </pc:docChgLst>
  <pc:docChgLst>
    <pc:chgData name="Ivy Finglas" userId="S::ilf1005@usnh.edu::d2a9edba-2ffc-4389-839b-f1eb3b21d12e" providerId="AD" clId="Web-{F00CE80C-1FA1-435A-8BE1-4F6FB251929D}"/>
    <pc:docChg chg="modSld">
      <pc:chgData name="Ivy Finglas" userId="S::ilf1005@usnh.edu::d2a9edba-2ffc-4389-839b-f1eb3b21d12e" providerId="AD" clId="Web-{F00CE80C-1FA1-435A-8BE1-4F6FB251929D}" dt="2021-10-02T18:29:28.319" v="1" actId="20577"/>
      <pc:docMkLst>
        <pc:docMk/>
      </pc:docMkLst>
      <pc:sldChg chg="modSp">
        <pc:chgData name="Ivy Finglas" userId="S::ilf1005@usnh.edu::d2a9edba-2ffc-4389-839b-f1eb3b21d12e" providerId="AD" clId="Web-{F00CE80C-1FA1-435A-8BE1-4F6FB251929D}" dt="2021-10-02T18:29:28.319" v="1" actId="20577"/>
        <pc:sldMkLst>
          <pc:docMk/>
          <pc:sldMk cId="4050726500" sldId="272"/>
        </pc:sldMkLst>
        <pc:spChg chg="mod">
          <ac:chgData name="Ivy Finglas" userId="S::ilf1005@usnh.edu::d2a9edba-2ffc-4389-839b-f1eb3b21d12e" providerId="AD" clId="Web-{F00CE80C-1FA1-435A-8BE1-4F6FB251929D}" dt="2021-10-02T18:29:28.319" v="1" actId="20577"/>
          <ac:spMkLst>
            <pc:docMk/>
            <pc:sldMk cId="4050726500" sldId="272"/>
            <ac:spMk id="3" creationId="{49BE704F-FF2B-4459-A1ED-EE9FF0C1D1A4}"/>
          </ac:spMkLst>
        </pc:spChg>
      </pc:sldChg>
    </pc:docChg>
  </pc:docChgLst>
  <pc:docChgLst>
    <pc:chgData name="Ivy Finglas" userId="d2a9edba-2ffc-4389-839b-f1eb3b21d12e" providerId="ADAL" clId="{719004B7-D30D-4DC8-A856-258B83100594}"/>
    <pc:docChg chg="undo custSel addSld delSld modSld">
      <pc:chgData name="Ivy Finglas" userId="d2a9edba-2ffc-4389-839b-f1eb3b21d12e" providerId="ADAL" clId="{719004B7-D30D-4DC8-A856-258B83100594}" dt="2021-09-20T16:08:09.314" v="1378" actId="47"/>
      <pc:docMkLst>
        <pc:docMk/>
      </pc:docMkLst>
      <pc:sldChg chg="addSp modSp del mod">
        <pc:chgData name="Ivy Finglas" userId="d2a9edba-2ffc-4389-839b-f1eb3b21d12e" providerId="ADAL" clId="{719004B7-D30D-4DC8-A856-258B83100594}" dt="2021-09-20T16:08:09.314" v="1378" actId="47"/>
        <pc:sldMkLst>
          <pc:docMk/>
          <pc:sldMk cId="3849602205" sldId="256"/>
        </pc:sldMkLst>
        <pc:spChg chg="add mod">
          <ac:chgData name="Ivy Finglas" userId="d2a9edba-2ffc-4389-839b-f1eb3b21d12e" providerId="ADAL" clId="{719004B7-D30D-4DC8-A856-258B83100594}" dt="2021-09-19T19:32:22.177" v="15" actId="1076"/>
          <ac:spMkLst>
            <pc:docMk/>
            <pc:sldMk cId="3849602205" sldId="256"/>
            <ac:spMk id="4" creationId="{079A6F76-0ABC-4BA5-83B4-CB09FFEFA45B}"/>
          </ac:spMkLst>
        </pc:spChg>
        <pc:spChg chg="add mod">
          <ac:chgData name="Ivy Finglas" userId="d2a9edba-2ffc-4389-839b-f1eb3b21d12e" providerId="ADAL" clId="{719004B7-D30D-4DC8-A856-258B83100594}" dt="2021-09-19T19:34:59.270" v="27" actId="20577"/>
          <ac:spMkLst>
            <pc:docMk/>
            <pc:sldMk cId="3849602205" sldId="256"/>
            <ac:spMk id="7" creationId="{75BA7A3F-AB1C-4A33-99AB-9EE3AE7EAE89}"/>
          </ac:spMkLst>
        </pc:spChg>
        <pc:picChg chg="add mod">
          <ac:chgData name="Ivy Finglas" userId="d2a9edba-2ffc-4389-839b-f1eb3b21d12e" providerId="ADAL" clId="{719004B7-D30D-4DC8-A856-258B83100594}" dt="2021-09-19T19:35:24.819" v="45" actId="1036"/>
          <ac:picMkLst>
            <pc:docMk/>
            <pc:sldMk cId="3849602205" sldId="256"/>
            <ac:picMk id="1026" creationId="{B1165D80-41E3-460E-B552-4E73564D20A3}"/>
          </ac:picMkLst>
        </pc:picChg>
        <pc:picChg chg="add mod">
          <ac:chgData name="Ivy Finglas" userId="d2a9edba-2ffc-4389-839b-f1eb3b21d12e" providerId="ADAL" clId="{719004B7-D30D-4DC8-A856-258B83100594}" dt="2021-09-19T19:35:31.600" v="50" actId="1036"/>
          <ac:picMkLst>
            <pc:docMk/>
            <pc:sldMk cId="3849602205" sldId="256"/>
            <ac:picMk id="1028" creationId="{58EA1F6C-9325-4965-876E-45F26B3676E6}"/>
          </ac:picMkLst>
        </pc:picChg>
      </pc:sldChg>
      <pc:sldChg chg="modSp mod">
        <pc:chgData name="Ivy Finglas" userId="d2a9edba-2ffc-4389-839b-f1eb3b21d12e" providerId="ADAL" clId="{719004B7-D30D-4DC8-A856-258B83100594}" dt="2021-09-19T19:48:51.600" v="464" actId="20577"/>
        <pc:sldMkLst>
          <pc:docMk/>
          <pc:sldMk cId="3345935477" sldId="257"/>
        </pc:sldMkLst>
        <pc:spChg chg="mod">
          <ac:chgData name="Ivy Finglas" userId="d2a9edba-2ffc-4389-839b-f1eb3b21d12e" providerId="ADAL" clId="{719004B7-D30D-4DC8-A856-258B83100594}" dt="2021-09-19T19:48:51.600" v="464" actId="20577"/>
          <ac:spMkLst>
            <pc:docMk/>
            <pc:sldMk cId="3345935477" sldId="257"/>
            <ac:spMk id="3" creationId="{49BE704F-FF2B-4459-A1ED-EE9FF0C1D1A4}"/>
          </ac:spMkLst>
        </pc:spChg>
      </pc:sldChg>
      <pc:sldChg chg="modSp mod">
        <pc:chgData name="Ivy Finglas" userId="d2a9edba-2ffc-4389-839b-f1eb3b21d12e" providerId="ADAL" clId="{719004B7-D30D-4DC8-A856-258B83100594}" dt="2021-09-19T19:57:06.062" v="1100" actId="20577"/>
        <pc:sldMkLst>
          <pc:docMk/>
          <pc:sldMk cId="3534364837" sldId="258"/>
        </pc:sldMkLst>
        <pc:spChg chg="mod">
          <ac:chgData name="Ivy Finglas" userId="d2a9edba-2ffc-4389-839b-f1eb3b21d12e" providerId="ADAL" clId="{719004B7-D30D-4DC8-A856-258B83100594}" dt="2021-09-19T19:57:06.062" v="1100" actId="20577"/>
          <ac:spMkLst>
            <pc:docMk/>
            <pc:sldMk cId="3534364837" sldId="258"/>
            <ac:spMk id="2" creationId="{B415AFC4-D2CE-49AF-81D9-9AAE7216F196}"/>
          </ac:spMkLst>
        </pc:spChg>
        <pc:spChg chg="mod">
          <ac:chgData name="Ivy Finglas" userId="d2a9edba-2ffc-4389-839b-f1eb3b21d12e" providerId="ADAL" clId="{719004B7-D30D-4DC8-A856-258B83100594}" dt="2021-09-19T19:53:22.326" v="973" actId="20577"/>
          <ac:spMkLst>
            <pc:docMk/>
            <pc:sldMk cId="3534364837" sldId="258"/>
            <ac:spMk id="3" creationId="{49BE704F-FF2B-4459-A1ED-EE9FF0C1D1A4}"/>
          </ac:spMkLst>
        </pc:spChg>
      </pc:sldChg>
      <pc:sldChg chg="modSp mod">
        <pc:chgData name="Ivy Finglas" userId="d2a9edba-2ffc-4389-839b-f1eb3b21d12e" providerId="ADAL" clId="{719004B7-D30D-4DC8-A856-258B83100594}" dt="2021-09-19T20:34:00.150" v="1376" actId="20577"/>
        <pc:sldMkLst>
          <pc:docMk/>
          <pc:sldMk cId="2383120043" sldId="259"/>
        </pc:sldMkLst>
        <pc:spChg chg="mod">
          <ac:chgData name="Ivy Finglas" userId="d2a9edba-2ffc-4389-839b-f1eb3b21d12e" providerId="ADAL" clId="{719004B7-D30D-4DC8-A856-258B83100594}" dt="2021-09-19T20:34:00.150" v="1376" actId="20577"/>
          <ac:spMkLst>
            <pc:docMk/>
            <pc:sldMk cId="2383120043" sldId="259"/>
            <ac:spMk id="2" creationId="{B415AFC4-D2CE-49AF-81D9-9AAE7216F196}"/>
          </ac:spMkLst>
        </pc:spChg>
        <pc:spChg chg="mod">
          <ac:chgData name="Ivy Finglas" userId="d2a9edba-2ffc-4389-839b-f1eb3b21d12e" providerId="ADAL" clId="{719004B7-D30D-4DC8-A856-258B83100594}" dt="2021-09-19T20:05:00.212" v="1237" actId="255"/>
          <ac:spMkLst>
            <pc:docMk/>
            <pc:sldMk cId="2383120043" sldId="259"/>
            <ac:spMk id="3" creationId="{49BE704F-FF2B-4459-A1ED-EE9FF0C1D1A4}"/>
          </ac:spMkLst>
        </pc:spChg>
      </pc:sldChg>
      <pc:sldChg chg="modSp mod">
        <pc:chgData name="Ivy Finglas" userId="d2a9edba-2ffc-4389-839b-f1eb3b21d12e" providerId="ADAL" clId="{719004B7-D30D-4DC8-A856-258B83100594}" dt="2021-09-19T20:33:53.881" v="1365" actId="20577"/>
        <pc:sldMkLst>
          <pc:docMk/>
          <pc:sldMk cId="1028816549" sldId="260"/>
        </pc:sldMkLst>
        <pc:spChg chg="mod">
          <ac:chgData name="Ivy Finglas" userId="d2a9edba-2ffc-4389-839b-f1eb3b21d12e" providerId="ADAL" clId="{719004B7-D30D-4DC8-A856-258B83100594}" dt="2021-09-19T20:33:53.881" v="1365" actId="20577"/>
          <ac:spMkLst>
            <pc:docMk/>
            <pc:sldMk cId="1028816549" sldId="260"/>
            <ac:spMk id="2" creationId="{B415AFC4-D2CE-49AF-81D9-9AAE7216F196}"/>
          </ac:spMkLst>
        </pc:spChg>
        <pc:spChg chg="mod">
          <ac:chgData name="Ivy Finglas" userId="d2a9edba-2ffc-4389-839b-f1eb3b21d12e" providerId="ADAL" clId="{719004B7-D30D-4DC8-A856-258B83100594}" dt="2021-09-19T20:10:50.302" v="1272" actId="20577"/>
          <ac:spMkLst>
            <pc:docMk/>
            <pc:sldMk cId="1028816549" sldId="260"/>
            <ac:spMk id="3" creationId="{49BE704F-FF2B-4459-A1ED-EE9FF0C1D1A4}"/>
          </ac:spMkLst>
        </pc:spChg>
      </pc:sldChg>
      <pc:sldChg chg="addSp delSp modSp add mod">
        <pc:chgData name="Ivy Finglas" userId="d2a9edba-2ffc-4389-839b-f1eb3b21d12e" providerId="ADAL" clId="{719004B7-D30D-4DC8-A856-258B83100594}" dt="2021-09-19T20:21:44.101" v="1329" actId="14100"/>
        <pc:sldMkLst>
          <pc:docMk/>
          <pc:sldMk cId="371600532" sldId="261"/>
        </pc:sldMkLst>
        <pc:spChg chg="del mod">
          <ac:chgData name="Ivy Finglas" userId="d2a9edba-2ffc-4389-839b-f1eb3b21d12e" providerId="ADAL" clId="{719004B7-D30D-4DC8-A856-258B83100594}" dt="2021-09-19T20:21:14.389" v="1324" actId="478"/>
          <ac:spMkLst>
            <pc:docMk/>
            <pc:sldMk cId="371600532" sldId="261"/>
            <ac:spMk id="3" creationId="{49BE704F-FF2B-4459-A1ED-EE9FF0C1D1A4}"/>
          </ac:spMkLst>
        </pc:spChg>
        <pc:spChg chg="add del mod">
          <ac:chgData name="Ivy Finglas" userId="d2a9edba-2ffc-4389-839b-f1eb3b21d12e" providerId="ADAL" clId="{719004B7-D30D-4DC8-A856-258B83100594}" dt="2021-09-19T20:21:17.462" v="1325" actId="478"/>
          <ac:spMkLst>
            <pc:docMk/>
            <pc:sldMk cId="371600532" sldId="261"/>
            <ac:spMk id="5" creationId="{A1411B59-22F6-4424-B13E-CE9A08722FF8}"/>
          </ac:spMkLst>
        </pc:spChg>
        <pc:picChg chg="add mod">
          <ac:chgData name="Ivy Finglas" userId="d2a9edba-2ffc-4389-839b-f1eb3b21d12e" providerId="ADAL" clId="{719004B7-D30D-4DC8-A856-258B83100594}" dt="2021-09-19T20:21:44.101" v="1329" actId="14100"/>
          <ac:picMkLst>
            <pc:docMk/>
            <pc:sldMk cId="371600532" sldId="261"/>
            <ac:picMk id="7" creationId="{4575A6A2-7D34-4142-93E9-9E8666C15782}"/>
          </ac:picMkLst>
        </pc:picChg>
      </pc:sldChg>
      <pc:sldChg chg="addSp delSp modSp add mod">
        <pc:chgData name="Ivy Finglas" userId="d2a9edba-2ffc-4389-839b-f1eb3b21d12e" providerId="ADAL" clId="{719004B7-D30D-4DC8-A856-258B83100594}" dt="2021-09-19T20:33:07.831" v="1338" actId="478"/>
        <pc:sldMkLst>
          <pc:docMk/>
          <pc:sldMk cId="2427727073" sldId="262"/>
        </pc:sldMkLst>
        <pc:spChg chg="add del">
          <ac:chgData name="Ivy Finglas" userId="d2a9edba-2ffc-4389-839b-f1eb3b21d12e" providerId="ADAL" clId="{719004B7-D30D-4DC8-A856-258B83100594}" dt="2021-09-19T20:32:44.054" v="1336" actId="478"/>
          <ac:spMkLst>
            <pc:docMk/>
            <pc:sldMk cId="2427727073" sldId="262"/>
            <ac:spMk id="4" creationId="{E49752A9-8ABC-498C-AD20-F27F24BBD90A}"/>
          </ac:spMkLst>
        </pc:spChg>
        <pc:graphicFrameChg chg="add del mod">
          <ac:chgData name="Ivy Finglas" userId="d2a9edba-2ffc-4389-839b-f1eb3b21d12e" providerId="ADAL" clId="{719004B7-D30D-4DC8-A856-258B83100594}" dt="2021-09-19T20:29:40.564" v="1334" actId="478"/>
          <ac:graphicFrameMkLst>
            <pc:docMk/>
            <pc:sldMk cId="2427727073" sldId="262"/>
            <ac:graphicFrameMk id="3" creationId="{839FBF4E-E6F5-4748-9C00-15D839A21550}"/>
          </ac:graphicFrameMkLst>
        </pc:graphicFrameChg>
        <pc:graphicFrameChg chg="add del mod">
          <ac:chgData name="Ivy Finglas" userId="d2a9edba-2ffc-4389-839b-f1eb3b21d12e" providerId="ADAL" clId="{719004B7-D30D-4DC8-A856-258B83100594}" dt="2021-09-19T20:33:07.831" v="1338" actId="478"/>
          <ac:graphicFrameMkLst>
            <pc:docMk/>
            <pc:sldMk cId="2427727073" sldId="262"/>
            <ac:graphicFrameMk id="5" creationId="{2E0BE0B2-190A-465B-978D-7936C63D73CF}"/>
          </ac:graphicFrameMkLst>
        </pc:graphicFrameChg>
        <pc:picChg chg="del">
          <ac:chgData name="Ivy Finglas" userId="d2a9edba-2ffc-4389-839b-f1eb3b21d12e" providerId="ADAL" clId="{719004B7-D30D-4DC8-A856-258B83100594}" dt="2021-09-19T20:28:09.442" v="1331" actId="478"/>
          <ac:picMkLst>
            <pc:docMk/>
            <pc:sldMk cId="2427727073" sldId="262"/>
            <ac:picMk id="7" creationId="{4575A6A2-7D34-4142-93E9-9E8666C15782}"/>
          </ac:picMkLst>
        </pc:picChg>
      </pc:sldChg>
      <pc:sldChg chg="add">
        <pc:chgData name="Ivy Finglas" userId="d2a9edba-2ffc-4389-839b-f1eb3b21d12e" providerId="ADAL" clId="{719004B7-D30D-4DC8-A856-258B83100594}" dt="2021-09-20T16:08:06.924" v="1377"/>
        <pc:sldMkLst>
          <pc:docMk/>
          <pc:sldMk cId="938362572" sldId="263"/>
        </pc:sldMkLst>
      </pc:sldChg>
    </pc:docChg>
  </pc:docChgLst>
  <pc:docChgLst>
    <pc:chgData name="Ivy Finglas" userId="S::ilf1005@usnh.edu::d2a9edba-2ffc-4389-839b-f1eb3b21d12e" providerId="AD" clId="Web-{156B8A37-448A-4B05-940B-1AA07C5CA4DB}"/>
    <pc:docChg chg="modSld">
      <pc:chgData name="Ivy Finglas" userId="S::ilf1005@usnh.edu::d2a9edba-2ffc-4389-839b-f1eb3b21d12e" providerId="AD" clId="Web-{156B8A37-448A-4B05-940B-1AA07C5CA4DB}" dt="2021-10-13T19:27:05.540" v="6" actId="20577"/>
      <pc:docMkLst>
        <pc:docMk/>
      </pc:docMkLst>
      <pc:sldChg chg="modSp">
        <pc:chgData name="Ivy Finglas" userId="S::ilf1005@usnh.edu::d2a9edba-2ffc-4389-839b-f1eb3b21d12e" providerId="AD" clId="Web-{156B8A37-448A-4B05-940B-1AA07C5CA4DB}" dt="2021-10-13T19:27:05.540" v="6" actId="20577"/>
        <pc:sldMkLst>
          <pc:docMk/>
          <pc:sldMk cId="3345935477" sldId="257"/>
        </pc:sldMkLst>
        <pc:spChg chg="mod">
          <ac:chgData name="Ivy Finglas" userId="S::ilf1005@usnh.edu::d2a9edba-2ffc-4389-839b-f1eb3b21d12e" providerId="AD" clId="Web-{156B8A37-448A-4B05-940B-1AA07C5CA4DB}" dt="2021-10-13T19:27:05.540" v="6" actId="20577"/>
          <ac:spMkLst>
            <pc:docMk/>
            <pc:sldMk cId="3345935477" sldId="257"/>
            <ac:spMk id="3" creationId="{49BE704F-FF2B-4459-A1ED-EE9FF0C1D1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27FEB94-A714-4273-BB61-640E17EEA7AF}" type="datetimeFigureOut">
              <a:rPr lang="en-US" smtClean="0"/>
              <a:t>10/14/2021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8DA3816-AB00-4ABC-9EF5-32042975913F}" type="slidenum">
              <a:rPr lang="en-US" smtClean="0"/>
              <a:t>‹#›</a:t>
            </a:fld>
            <a:endParaRPr lang="en-US"/>
          </a:p>
        </p:txBody>
      </p:sp>
    </p:spTree>
    <p:extLst>
      <p:ext uri="{BB962C8B-B14F-4D97-AF65-F5344CB8AC3E}">
        <p14:creationId xmlns:p14="http://schemas.microsoft.com/office/powerpoint/2010/main" val="47855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DA3816-AB00-4ABC-9EF5-32042975913F}" type="slidenum">
              <a:rPr lang="en-US" smtClean="0"/>
              <a:t>1</a:t>
            </a:fld>
            <a:endParaRPr lang="en-US"/>
          </a:p>
        </p:txBody>
      </p:sp>
    </p:spTree>
    <p:extLst>
      <p:ext uri="{BB962C8B-B14F-4D97-AF65-F5344CB8AC3E}">
        <p14:creationId xmlns:p14="http://schemas.microsoft.com/office/powerpoint/2010/main" val="380227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frameworks with different purposes to protect data such as PCI, GLBA.  There are also frameworks centered around security controls NIST, CIS.  The takeaway is most frameworks have common security controls to protect data and once you get use to using one you will start to notice the similarities. It is a good to choose idea to choose a framework for the problem you are trying to solve if customer data GLBA, if credit card data PCI, if trying to harden a specific database or server CIS has benchmarks specific to the component</a:t>
            </a:r>
          </a:p>
        </p:txBody>
      </p:sp>
      <p:sp>
        <p:nvSpPr>
          <p:cNvPr id="4" name="Slide Number Placeholder 3"/>
          <p:cNvSpPr>
            <a:spLocks noGrp="1"/>
          </p:cNvSpPr>
          <p:nvPr>
            <p:ph type="sldNum" sz="quarter" idx="5"/>
          </p:nvPr>
        </p:nvSpPr>
        <p:spPr/>
        <p:txBody>
          <a:bodyPr/>
          <a:lstStyle/>
          <a:p>
            <a:fld id="{C8DA3816-AB00-4ABC-9EF5-32042975913F}" type="slidenum">
              <a:rPr lang="en-US" smtClean="0"/>
              <a:t>10</a:t>
            </a:fld>
            <a:endParaRPr lang="en-US"/>
          </a:p>
        </p:txBody>
      </p:sp>
    </p:spTree>
    <p:extLst>
      <p:ext uri="{BB962C8B-B14F-4D97-AF65-F5344CB8AC3E}">
        <p14:creationId xmlns:p14="http://schemas.microsoft.com/office/powerpoint/2010/main" val="145444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A3816-AB00-4ABC-9EF5-32042975913F}" type="slidenum">
              <a:rPr lang="en-US" smtClean="0"/>
              <a:t>11</a:t>
            </a:fld>
            <a:endParaRPr lang="en-US"/>
          </a:p>
        </p:txBody>
      </p:sp>
    </p:spTree>
    <p:extLst>
      <p:ext uri="{BB962C8B-B14F-4D97-AF65-F5344CB8AC3E}">
        <p14:creationId xmlns:p14="http://schemas.microsoft.com/office/powerpoint/2010/main" val="111563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DA3816-AB00-4ABC-9EF5-32042975913F}" type="slidenum">
              <a:rPr lang="en-US" smtClean="0"/>
              <a:t>12</a:t>
            </a:fld>
            <a:endParaRPr lang="en-US"/>
          </a:p>
        </p:txBody>
      </p:sp>
    </p:spTree>
    <p:extLst>
      <p:ext uri="{BB962C8B-B14F-4D97-AF65-F5344CB8AC3E}">
        <p14:creationId xmlns:p14="http://schemas.microsoft.com/office/powerpoint/2010/main" val="1849579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hardening your configurations, you are putting mitigating controls in to protect against cyber attacks utilizing misconfiguration</a:t>
            </a:r>
          </a:p>
        </p:txBody>
      </p:sp>
      <p:sp>
        <p:nvSpPr>
          <p:cNvPr id="4" name="Slide Number Placeholder 3"/>
          <p:cNvSpPr>
            <a:spLocks noGrp="1"/>
          </p:cNvSpPr>
          <p:nvPr>
            <p:ph type="sldNum" sz="quarter" idx="5"/>
          </p:nvPr>
        </p:nvSpPr>
        <p:spPr/>
        <p:txBody>
          <a:bodyPr/>
          <a:lstStyle/>
          <a:p>
            <a:fld id="{C8DA3816-AB00-4ABC-9EF5-32042975913F}" type="slidenum">
              <a:rPr lang="en-US" smtClean="0"/>
              <a:t>13</a:t>
            </a:fld>
            <a:endParaRPr lang="en-US"/>
          </a:p>
        </p:txBody>
      </p:sp>
    </p:spTree>
    <p:extLst>
      <p:ext uri="{BB962C8B-B14F-4D97-AF65-F5344CB8AC3E}">
        <p14:creationId xmlns:p14="http://schemas.microsoft.com/office/powerpoint/2010/main" val="3944300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A3816-AB00-4ABC-9EF5-32042975913F}" type="slidenum">
              <a:rPr lang="en-US" smtClean="0"/>
              <a:t>14</a:t>
            </a:fld>
            <a:endParaRPr lang="en-US"/>
          </a:p>
        </p:txBody>
      </p:sp>
    </p:spTree>
    <p:extLst>
      <p:ext uri="{BB962C8B-B14F-4D97-AF65-F5344CB8AC3E}">
        <p14:creationId xmlns:p14="http://schemas.microsoft.com/office/powerpoint/2010/main" val="281035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DA3816-AB00-4ABC-9EF5-32042975913F}" type="slidenum">
              <a:rPr lang="en-US" smtClean="0"/>
              <a:t>15</a:t>
            </a:fld>
            <a:endParaRPr lang="en-US"/>
          </a:p>
        </p:txBody>
      </p:sp>
    </p:spTree>
    <p:extLst>
      <p:ext uri="{BB962C8B-B14F-4D97-AF65-F5344CB8AC3E}">
        <p14:creationId xmlns:p14="http://schemas.microsoft.com/office/powerpoint/2010/main" val="348427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DA3816-AB00-4ABC-9EF5-32042975913F}" type="slidenum">
              <a:rPr lang="en-US" smtClean="0"/>
              <a:t>16</a:t>
            </a:fld>
            <a:endParaRPr lang="en-US"/>
          </a:p>
        </p:txBody>
      </p:sp>
    </p:spTree>
    <p:extLst>
      <p:ext uri="{BB962C8B-B14F-4D97-AF65-F5344CB8AC3E}">
        <p14:creationId xmlns:p14="http://schemas.microsoft.com/office/powerpoint/2010/main" val="234754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A3816-AB00-4ABC-9EF5-32042975913F}" type="slidenum">
              <a:rPr lang="en-US" smtClean="0"/>
              <a:t>17</a:t>
            </a:fld>
            <a:endParaRPr lang="en-US"/>
          </a:p>
        </p:txBody>
      </p:sp>
    </p:spTree>
    <p:extLst>
      <p:ext uri="{BB962C8B-B14F-4D97-AF65-F5344CB8AC3E}">
        <p14:creationId xmlns:p14="http://schemas.microsoft.com/office/powerpoint/2010/main" val="272322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A3816-AB00-4ABC-9EF5-32042975913F}" type="slidenum">
              <a:rPr lang="en-US" smtClean="0"/>
              <a:t>18</a:t>
            </a:fld>
            <a:endParaRPr lang="en-US"/>
          </a:p>
        </p:txBody>
      </p:sp>
    </p:spTree>
    <p:extLst>
      <p:ext uri="{BB962C8B-B14F-4D97-AF65-F5344CB8AC3E}">
        <p14:creationId xmlns:p14="http://schemas.microsoft.com/office/powerpoint/2010/main" val="732401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DA3816-AB00-4ABC-9EF5-32042975913F}" type="slidenum">
              <a:rPr lang="en-US" smtClean="0"/>
              <a:t>19</a:t>
            </a:fld>
            <a:endParaRPr lang="en-US"/>
          </a:p>
        </p:txBody>
      </p:sp>
    </p:spTree>
    <p:extLst>
      <p:ext uri="{BB962C8B-B14F-4D97-AF65-F5344CB8AC3E}">
        <p14:creationId xmlns:p14="http://schemas.microsoft.com/office/powerpoint/2010/main" val="132857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DA3816-AB00-4ABC-9EF5-32042975913F}" type="slidenum">
              <a:rPr lang="en-US" smtClean="0"/>
              <a:t>2</a:t>
            </a:fld>
            <a:endParaRPr lang="en-US"/>
          </a:p>
        </p:txBody>
      </p:sp>
    </p:spTree>
    <p:extLst>
      <p:ext uri="{BB962C8B-B14F-4D97-AF65-F5344CB8AC3E}">
        <p14:creationId xmlns:p14="http://schemas.microsoft.com/office/powerpoint/2010/main" val="3193339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DA3816-AB00-4ABC-9EF5-32042975913F}" type="slidenum">
              <a:rPr lang="en-US" smtClean="0"/>
              <a:t>20</a:t>
            </a:fld>
            <a:endParaRPr lang="en-US"/>
          </a:p>
        </p:txBody>
      </p:sp>
    </p:spTree>
    <p:extLst>
      <p:ext uri="{BB962C8B-B14F-4D97-AF65-F5344CB8AC3E}">
        <p14:creationId xmlns:p14="http://schemas.microsoft.com/office/powerpoint/2010/main" val="1032139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DA3816-AB00-4ABC-9EF5-32042975913F}" type="slidenum">
              <a:rPr lang="en-US" smtClean="0"/>
              <a:t>21</a:t>
            </a:fld>
            <a:endParaRPr lang="en-US"/>
          </a:p>
        </p:txBody>
      </p:sp>
    </p:spTree>
    <p:extLst>
      <p:ext uri="{BB962C8B-B14F-4D97-AF65-F5344CB8AC3E}">
        <p14:creationId xmlns:p14="http://schemas.microsoft.com/office/powerpoint/2010/main" val="330877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password to access systems, or a badge to access a building is a preventative control since without it the action can occur</a:t>
            </a:r>
          </a:p>
          <a:p>
            <a:r>
              <a:rPr lang="en-US" dirty="0"/>
              <a:t>Reviewing a log is a detective control because you are examining the logs for abnormal activity thereby detecting</a:t>
            </a:r>
          </a:p>
          <a:p>
            <a:r>
              <a:rPr lang="en-US" dirty="0"/>
              <a:t>Restore from backup is a corrective action since you are ensuring continuity of a system or data </a:t>
            </a:r>
          </a:p>
          <a:p>
            <a:r>
              <a:rPr lang="en-US" dirty="0"/>
              <a:t>These control types work together to form a control ecosystem which we will explain later</a:t>
            </a:r>
          </a:p>
        </p:txBody>
      </p:sp>
      <p:sp>
        <p:nvSpPr>
          <p:cNvPr id="4" name="Slide Number Placeholder 3"/>
          <p:cNvSpPr>
            <a:spLocks noGrp="1"/>
          </p:cNvSpPr>
          <p:nvPr>
            <p:ph type="sldNum" sz="quarter" idx="5"/>
          </p:nvPr>
        </p:nvSpPr>
        <p:spPr/>
        <p:txBody>
          <a:bodyPr/>
          <a:lstStyle/>
          <a:p>
            <a:fld id="{C8DA3816-AB00-4ABC-9EF5-32042975913F}" type="slidenum">
              <a:rPr lang="en-US" smtClean="0"/>
              <a:t>3</a:t>
            </a:fld>
            <a:endParaRPr lang="en-US"/>
          </a:p>
        </p:txBody>
      </p:sp>
    </p:spTree>
    <p:extLst>
      <p:ext uri="{BB962C8B-B14F-4D97-AF65-F5344CB8AC3E}">
        <p14:creationId xmlns:p14="http://schemas.microsoft.com/office/powerpoint/2010/main" val="203654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if you are a business leader you have a responsibility to ensure your data is safe, security is everyone’s job</a:t>
            </a:r>
          </a:p>
          <a:p>
            <a:r>
              <a:rPr lang="en-US" dirty="0"/>
              <a:t>A reconciliation of your budget is an example of a business control</a:t>
            </a:r>
          </a:p>
          <a:p>
            <a:r>
              <a:rPr lang="en-US" dirty="0"/>
              <a:t>In most organizations there is a yearly audit from an outside party to independently assess your control ecosystem for both business and IT controls, and sustainability of both the design and operation of the controls will always be tested by your auditors</a:t>
            </a:r>
          </a:p>
        </p:txBody>
      </p:sp>
      <p:sp>
        <p:nvSpPr>
          <p:cNvPr id="4" name="Slide Number Placeholder 3"/>
          <p:cNvSpPr>
            <a:spLocks noGrp="1"/>
          </p:cNvSpPr>
          <p:nvPr>
            <p:ph type="sldNum" sz="quarter" idx="5"/>
          </p:nvPr>
        </p:nvSpPr>
        <p:spPr/>
        <p:txBody>
          <a:bodyPr/>
          <a:lstStyle/>
          <a:p>
            <a:fld id="{C8DA3816-AB00-4ABC-9EF5-32042975913F}" type="slidenum">
              <a:rPr lang="en-US" smtClean="0"/>
              <a:t>4</a:t>
            </a:fld>
            <a:endParaRPr lang="en-US"/>
          </a:p>
        </p:txBody>
      </p:sp>
    </p:spTree>
    <p:extLst>
      <p:ext uri="{BB962C8B-B14F-4D97-AF65-F5344CB8AC3E}">
        <p14:creationId xmlns:p14="http://schemas.microsoft.com/office/powerpoint/2010/main" val="248039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have policies and standards for every control type you are openly admitting a poor design of controls since the expectations of what is and isn’t allowed is not formally documented and communicated to those responsible for managing and implementing controls.  It also shows the tone at the top</a:t>
            </a:r>
          </a:p>
          <a:p>
            <a:r>
              <a:rPr lang="en-US" dirty="0"/>
              <a:t>If you cannot provide evidence that the control occurred, then it never happened</a:t>
            </a:r>
          </a:p>
          <a:p>
            <a:r>
              <a:rPr lang="en-US" dirty="0"/>
              <a:t>Logs that are retained but not reviewed provide no control at all and logs should be retained for </a:t>
            </a:r>
            <a:r>
              <a:rPr lang="en-US" dirty="0" err="1"/>
              <a:t>atleast</a:t>
            </a:r>
            <a:r>
              <a:rPr lang="en-US" dirty="0"/>
              <a:t> one year typically to satisfy most compliance requirements</a:t>
            </a:r>
          </a:p>
          <a:p>
            <a:r>
              <a:rPr lang="en-US" dirty="0"/>
              <a:t>Completeness and accuracy is a very important audit assertion - </a:t>
            </a:r>
            <a:r>
              <a:rPr lang="en-US" b="0" i="0" dirty="0">
                <a:solidFill>
                  <a:srgbClr val="202124"/>
                </a:solidFill>
                <a:effectLst/>
                <a:latin typeface="Roboto" panose="02000000000000000000" pitchFamily="2" charset="0"/>
              </a:rPr>
              <a:t>transactions that should have been recorded and disclosed have not been omitted and </a:t>
            </a:r>
            <a:r>
              <a:rPr lang="en-US" b="0" i="0" dirty="0">
                <a:solidFill>
                  <a:srgbClr val="595959"/>
                </a:solidFill>
                <a:effectLst/>
                <a:latin typeface="Arial" panose="020B0604020202020204" pitchFamily="34" charset="0"/>
              </a:rPr>
              <a:t>this means that there have been no errors while preparing documents or in posting transactions to ledgers.</a:t>
            </a:r>
          </a:p>
          <a:p>
            <a:r>
              <a:rPr lang="en-US" b="0" i="0" dirty="0">
                <a:solidFill>
                  <a:srgbClr val="595959"/>
                </a:solidFill>
                <a:effectLst/>
                <a:latin typeface="Arial" panose="020B0604020202020204" pitchFamily="34" charset="0"/>
              </a:rPr>
              <a:t>If you do not test a key change like a patch prior to implementing to your systems, it can result in downtime and demonstrates poor change control processes</a:t>
            </a:r>
          </a:p>
          <a:p>
            <a:r>
              <a:rPr lang="en-US" b="0" i="0" dirty="0">
                <a:solidFill>
                  <a:srgbClr val="595959"/>
                </a:solidFill>
                <a:effectLst/>
                <a:latin typeface="Arial" panose="020B0604020202020204" pitchFamily="34" charset="0"/>
              </a:rPr>
              <a:t>When you fail control design most auditors stop testing, then you fix their finding, but you get a finding next time for operating effectiveness this is why its important to understand that design is one component controls must adhere to the design as well to be effective</a:t>
            </a:r>
            <a:endParaRPr lang="en-US" dirty="0"/>
          </a:p>
          <a:p>
            <a:endParaRPr lang="en-US" dirty="0"/>
          </a:p>
        </p:txBody>
      </p:sp>
      <p:sp>
        <p:nvSpPr>
          <p:cNvPr id="4" name="Slide Number Placeholder 3"/>
          <p:cNvSpPr>
            <a:spLocks noGrp="1"/>
          </p:cNvSpPr>
          <p:nvPr>
            <p:ph type="sldNum" sz="quarter" idx="5"/>
          </p:nvPr>
        </p:nvSpPr>
        <p:spPr/>
        <p:txBody>
          <a:bodyPr/>
          <a:lstStyle/>
          <a:p>
            <a:fld id="{C8DA3816-AB00-4ABC-9EF5-32042975913F}" type="slidenum">
              <a:rPr lang="en-US" smtClean="0"/>
              <a:t>5</a:t>
            </a:fld>
            <a:endParaRPr lang="en-US"/>
          </a:p>
        </p:txBody>
      </p:sp>
    </p:spTree>
    <p:extLst>
      <p:ext uri="{BB962C8B-B14F-4D97-AF65-F5344CB8AC3E}">
        <p14:creationId xmlns:p14="http://schemas.microsoft.com/office/powerpoint/2010/main" val="172933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A3816-AB00-4ABC-9EF5-32042975913F}" type="slidenum">
              <a:rPr lang="en-US" smtClean="0"/>
              <a:t>6</a:t>
            </a:fld>
            <a:endParaRPr lang="en-US"/>
          </a:p>
        </p:txBody>
      </p:sp>
    </p:spTree>
    <p:extLst>
      <p:ext uri="{BB962C8B-B14F-4D97-AF65-F5344CB8AC3E}">
        <p14:creationId xmlns:p14="http://schemas.microsoft.com/office/powerpoint/2010/main" val="271537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 is a potential harm that can come to an asset aka application or system</a:t>
            </a:r>
          </a:p>
          <a:p>
            <a:r>
              <a:rPr lang="en-US" dirty="0"/>
              <a:t>When evaluating the systems, you manage think about the threats and the likelihood of them occurring given other controls in place, think about vulnerabilities you are aware of like legacy systems and outdated configurations and end of life software and think about the controls that protect you already – what is left is residual risk which is the unmitigated risk.  It is a good practice to at bare minimum hardened your systems using a CIS benchmark and ensure access is least privilege.</a:t>
            </a:r>
          </a:p>
          <a:p>
            <a:r>
              <a:rPr lang="en-US" dirty="0"/>
              <a:t>Reviewing the architectural design and asking questions is key to understand attack vectors and where you might be vulnerable to attack</a:t>
            </a:r>
          </a:p>
          <a:p>
            <a:r>
              <a:rPr lang="en-US" dirty="0"/>
              <a:t>Documenting every step in your process and identifying key preventative, detective and corrective controls and seeing if there are any control gaps is really important.  When we discuss the controls later you will see what is key and be able to identify gaps</a:t>
            </a:r>
          </a:p>
        </p:txBody>
      </p:sp>
      <p:sp>
        <p:nvSpPr>
          <p:cNvPr id="4" name="Slide Number Placeholder 3"/>
          <p:cNvSpPr>
            <a:spLocks noGrp="1"/>
          </p:cNvSpPr>
          <p:nvPr>
            <p:ph type="sldNum" sz="quarter" idx="5"/>
          </p:nvPr>
        </p:nvSpPr>
        <p:spPr/>
        <p:txBody>
          <a:bodyPr/>
          <a:lstStyle/>
          <a:p>
            <a:fld id="{C8DA3816-AB00-4ABC-9EF5-32042975913F}" type="slidenum">
              <a:rPr lang="en-US" smtClean="0"/>
              <a:t>7</a:t>
            </a:fld>
            <a:endParaRPr lang="en-US"/>
          </a:p>
        </p:txBody>
      </p:sp>
    </p:spTree>
    <p:extLst>
      <p:ext uri="{BB962C8B-B14F-4D97-AF65-F5344CB8AC3E}">
        <p14:creationId xmlns:p14="http://schemas.microsoft.com/office/powerpoint/2010/main" val="192427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is a simple depiction of an architecture for a web application.  The service line leader who owns the application should have a sense of the security controls in place at each layer to understand the general risk profile of their system.  They should have conversations with the groups managing each component and document at a bare minimum the access, patching cycle and configuration to get comfortable about the residual risk related to their application.  When a pen test is completed, the result contain vulnerabilities which are usually configuration and end of life software and outdated patching. </a:t>
            </a:r>
          </a:p>
        </p:txBody>
      </p:sp>
      <p:sp>
        <p:nvSpPr>
          <p:cNvPr id="4" name="Slide Number Placeholder 3"/>
          <p:cNvSpPr>
            <a:spLocks noGrp="1"/>
          </p:cNvSpPr>
          <p:nvPr>
            <p:ph type="sldNum" sz="quarter" idx="5"/>
          </p:nvPr>
        </p:nvSpPr>
        <p:spPr/>
        <p:txBody>
          <a:bodyPr/>
          <a:lstStyle/>
          <a:p>
            <a:fld id="{C8DA3816-AB00-4ABC-9EF5-32042975913F}" type="slidenum">
              <a:rPr lang="en-US" smtClean="0"/>
              <a:t>8</a:t>
            </a:fld>
            <a:endParaRPr lang="en-US"/>
          </a:p>
        </p:txBody>
      </p:sp>
    </p:spTree>
    <p:extLst>
      <p:ext uri="{BB962C8B-B14F-4D97-AF65-F5344CB8AC3E}">
        <p14:creationId xmlns:p14="http://schemas.microsoft.com/office/powerpoint/2010/main" val="7825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your thinking I don’t know how to map out a process, so I have included a simple process.  If you can type into the Q&amp;A the correct answer for the key preventative control you see in this process flow, I will enter you in the raffle twice for this session</a:t>
            </a:r>
          </a:p>
        </p:txBody>
      </p:sp>
      <p:sp>
        <p:nvSpPr>
          <p:cNvPr id="4" name="Slide Number Placeholder 3"/>
          <p:cNvSpPr>
            <a:spLocks noGrp="1"/>
          </p:cNvSpPr>
          <p:nvPr>
            <p:ph type="sldNum" sz="quarter" idx="5"/>
          </p:nvPr>
        </p:nvSpPr>
        <p:spPr/>
        <p:txBody>
          <a:bodyPr/>
          <a:lstStyle/>
          <a:p>
            <a:fld id="{C8DA3816-AB00-4ABC-9EF5-32042975913F}" type="slidenum">
              <a:rPr lang="en-US" smtClean="0"/>
              <a:t>9</a:t>
            </a:fld>
            <a:endParaRPr lang="en-US"/>
          </a:p>
        </p:txBody>
      </p:sp>
    </p:spTree>
    <p:extLst>
      <p:ext uri="{BB962C8B-B14F-4D97-AF65-F5344CB8AC3E}">
        <p14:creationId xmlns:p14="http://schemas.microsoft.com/office/powerpoint/2010/main" val="345538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C39B1E-9423-4996-AC8B-8881CBBECF38}" type="datetimeFigureOut">
              <a:rPr lang="en-US" smtClean="0"/>
              <a:t>10/14/2021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ADD49E3-59A0-4E45-93D0-EC0D794BAF2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041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C39B1E-9423-4996-AC8B-8881CBBECF3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D49E3-59A0-4E45-93D0-EC0D794BAF2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253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C39B1E-9423-4996-AC8B-8881CBBECF3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D49E3-59A0-4E45-93D0-EC0D794BAF2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826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C39B1E-9423-4996-AC8B-8881CBBECF3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D49E3-59A0-4E45-93D0-EC0D794BAF2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366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39B1E-9423-4996-AC8B-8881CBBECF3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D49E3-59A0-4E45-93D0-EC0D794BAF2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663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C39B1E-9423-4996-AC8B-8881CBBECF3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D49E3-59A0-4E45-93D0-EC0D794BAF2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885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C39B1E-9423-4996-AC8B-8881CBBECF38}"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D49E3-59A0-4E45-93D0-EC0D794BAF2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597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C39B1E-9423-4996-AC8B-8881CBBECF38}"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D49E3-59A0-4E45-93D0-EC0D794BAF2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000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39B1E-9423-4996-AC8B-8881CBBECF38}"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D49E3-59A0-4E45-93D0-EC0D794BAF22}" type="slidenum">
              <a:rPr lang="en-US" smtClean="0"/>
              <a:t>‹#›</a:t>
            </a:fld>
            <a:endParaRPr lang="en-US"/>
          </a:p>
        </p:txBody>
      </p:sp>
    </p:spTree>
    <p:extLst>
      <p:ext uri="{BB962C8B-B14F-4D97-AF65-F5344CB8AC3E}">
        <p14:creationId xmlns:p14="http://schemas.microsoft.com/office/powerpoint/2010/main" val="5701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39B1E-9423-4996-AC8B-8881CBBECF3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D49E3-59A0-4E45-93D0-EC0D794BAF2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162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8C39B1E-9423-4996-AC8B-8881CBBECF38}" type="datetimeFigureOut">
              <a:rPr lang="en-US" smtClean="0"/>
              <a:t>10/14/2021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ADD49E3-59A0-4E45-93D0-EC0D794BAF2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863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8C39B1E-9423-4996-AC8B-8881CBBECF38}" type="datetimeFigureOut">
              <a:rPr lang="en-US" smtClean="0"/>
              <a:t>10/14/2021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ADD49E3-59A0-4E45-93D0-EC0D794BAF2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146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hyperlink" Target="https://www.usnh.edu/it/about/departments/cybersecurit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isecurity.org/white-papers/cis-controls-v8-mapping-to-nist-csf/" TargetMode="External"/><Relationship Id="rId5" Type="http://schemas.openxmlformats.org/officeDocument/2006/relationships/hyperlink" Target="https://www.cisecurity.org/blog/18-is-the-new-20-cis-controls-v8-is-here/" TargetMode="External"/><Relationship Id="rId4" Type="http://schemas.openxmlformats.org/officeDocument/2006/relationships/hyperlink" Target="https://csrc.nist.gov/publications/detail/sp/800-53/rev-5/fina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49C3-96A1-4352-AB68-42A56C9507A7}"/>
              </a:ext>
            </a:extLst>
          </p:cNvPr>
          <p:cNvSpPr>
            <a:spLocks noGrp="1"/>
          </p:cNvSpPr>
          <p:nvPr>
            <p:ph type="ctrTitle"/>
          </p:nvPr>
        </p:nvSpPr>
        <p:spPr/>
        <p:txBody>
          <a:bodyPr/>
          <a:lstStyle/>
          <a:p>
            <a:r>
              <a:rPr lang="en-US" dirty="0"/>
              <a:t>Control Academy</a:t>
            </a:r>
          </a:p>
        </p:txBody>
      </p:sp>
      <p:sp>
        <p:nvSpPr>
          <p:cNvPr id="8" name="Rectangle 7">
            <a:extLst>
              <a:ext uri="{FF2B5EF4-FFF2-40B4-BE49-F238E27FC236}">
                <a16:creationId xmlns:a16="http://schemas.microsoft.com/office/drawing/2014/main" id="{490F4D2E-70B7-4BB8-BB92-E9CBCEE59DE9}"/>
              </a:ext>
            </a:extLst>
          </p:cNvPr>
          <p:cNvSpPr/>
          <p:nvPr/>
        </p:nvSpPr>
        <p:spPr>
          <a:xfrm>
            <a:off x="3427966" y="4019788"/>
            <a:ext cx="5959186" cy="73775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Ivy Finglas, Director of Cybersecurity Operations and Identity Access Management</a:t>
            </a:r>
          </a:p>
        </p:txBody>
      </p:sp>
    </p:spTree>
    <p:extLst>
      <p:ext uri="{BB962C8B-B14F-4D97-AF65-F5344CB8AC3E}">
        <p14:creationId xmlns:p14="http://schemas.microsoft.com/office/powerpoint/2010/main" val="93836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There are many frameworks and standards with different purposes</a:t>
            </a:r>
          </a:p>
        </p:txBody>
      </p:sp>
      <p:grpSp>
        <p:nvGrpSpPr>
          <p:cNvPr id="15" name="Group 14">
            <a:extLst>
              <a:ext uri="{FF2B5EF4-FFF2-40B4-BE49-F238E27FC236}">
                <a16:creationId xmlns:a16="http://schemas.microsoft.com/office/drawing/2014/main" id="{BE28736E-CBBD-4C49-8F6F-59CFC35DC13F}"/>
              </a:ext>
            </a:extLst>
          </p:cNvPr>
          <p:cNvGrpSpPr/>
          <p:nvPr/>
        </p:nvGrpSpPr>
        <p:grpSpPr>
          <a:xfrm>
            <a:off x="1336971" y="2051692"/>
            <a:ext cx="10316435" cy="3664332"/>
            <a:chOff x="1368143" y="1921806"/>
            <a:chExt cx="10316435" cy="3664332"/>
          </a:xfrm>
        </p:grpSpPr>
        <p:sp>
          <p:nvSpPr>
            <p:cNvPr id="6" name="Oval 5">
              <a:extLst>
                <a:ext uri="{FF2B5EF4-FFF2-40B4-BE49-F238E27FC236}">
                  <a16:creationId xmlns:a16="http://schemas.microsoft.com/office/drawing/2014/main" id="{82734DE4-9702-46B1-B1E6-4E9DE340A922}"/>
                </a:ext>
              </a:extLst>
            </p:cNvPr>
            <p:cNvSpPr/>
            <p:nvPr/>
          </p:nvSpPr>
          <p:spPr>
            <a:xfrm>
              <a:off x="1368143" y="4422356"/>
              <a:ext cx="1511877" cy="116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CIJS</a:t>
              </a:r>
            </a:p>
          </p:txBody>
        </p:sp>
        <p:sp>
          <p:nvSpPr>
            <p:cNvPr id="7" name="Oval 6">
              <a:extLst>
                <a:ext uri="{FF2B5EF4-FFF2-40B4-BE49-F238E27FC236}">
                  <a16:creationId xmlns:a16="http://schemas.microsoft.com/office/drawing/2014/main" id="{C3A865FF-6E0B-4E58-BE4E-86F7DCEAFA1F}"/>
                </a:ext>
              </a:extLst>
            </p:cNvPr>
            <p:cNvSpPr/>
            <p:nvPr/>
          </p:nvSpPr>
          <p:spPr>
            <a:xfrm>
              <a:off x="2575218" y="3201170"/>
              <a:ext cx="1511877" cy="116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CIS</a:t>
              </a:r>
            </a:p>
          </p:txBody>
        </p:sp>
        <p:sp>
          <p:nvSpPr>
            <p:cNvPr id="8" name="Oval 7">
              <a:extLst>
                <a:ext uri="{FF2B5EF4-FFF2-40B4-BE49-F238E27FC236}">
                  <a16:creationId xmlns:a16="http://schemas.microsoft.com/office/drawing/2014/main" id="{3CC18693-49CA-4FF6-B88B-12C0B2EEC606}"/>
                </a:ext>
              </a:extLst>
            </p:cNvPr>
            <p:cNvSpPr/>
            <p:nvPr/>
          </p:nvSpPr>
          <p:spPr>
            <a:xfrm>
              <a:off x="4507062" y="3190522"/>
              <a:ext cx="1511877" cy="116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OWASP</a:t>
              </a:r>
            </a:p>
          </p:txBody>
        </p:sp>
        <p:sp>
          <p:nvSpPr>
            <p:cNvPr id="9" name="Oval 8">
              <a:extLst>
                <a:ext uri="{FF2B5EF4-FFF2-40B4-BE49-F238E27FC236}">
                  <a16:creationId xmlns:a16="http://schemas.microsoft.com/office/drawing/2014/main" id="{6D9EC9DB-A191-4FF8-9193-BA29757978F9}"/>
                </a:ext>
              </a:extLst>
            </p:cNvPr>
            <p:cNvSpPr/>
            <p:nvPr/>
          </p:nvSpPr>
          <p:spPr>
            <a:xfrm>
              <a:off x="6382626" y="3172081"/>
              <a:ext cx="1511877" cy="116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ITGC’s</a:t>
              </a:r>
            </a:p>
          </p:txBody>
        </p:sp>
        <p:sp>
          <p:nvSpPr>
            <p:cNvPr id="10" name="Oval 9">
              <a:extLst>
                <a:ext uri="{FF2B5EF4-FFF2-40B4-BE49-F238E27FC236}">
                  <a16:creationId xmlns:a16="http://schemas.microsoft.com/office/drawing/2014/main" id="{FAEA9636-124B-4C18-A719-2A2BE18DD317}"/>
                </a:ext>
              </a:extLst>
            </p:cNvPr>
            <p:cNvSpPr/>
            <p:nvPr/>
          </p:nvSpPr>
          <p:spPr>
            <a:xfrm>
              <a:off x="4521784" y="1921806"/>
              <a:ext cx="1511877" cy="116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NIST</a:t>
              </a:r>
            </a:p>
          </p:txBody>
        </p:sp>
        <p:sp>
          <p:nvSpPr>
            <p:cNvPr id="11" name="Oval 10">
              <a:extLst>
                <a:ext uri="{FF2B5EF4-FFF2-40B4-BE49-F238E27FC236}">
                  <a16:creationId xmlns:a16="http://schemas.microsoft.com/office/drawing/2014/main" id="{94F3E957-CC60-4036-AB2C-1734F37BC87C}"/>
                </a:ext>
              </a:extLst>
            </p:cNvPr>
            <p:cNvSpPr/>
            <p:nvPr/>
          </p:nvSpPr>
          <p:spPr>
            <a:xfrm>
              <a:off x="3250629" y="4422356"/>
              <a:ext cx="1511877" cy="116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PCI</a:t>
              </a:r>
            </a:p>
          </p:txBody>
        </p:sp>
        <p:sp>
          <p:nvSpPr>
            <p:cNvPr id="12" name="Oval 11">
              <a:extLst>
                <a:ext uri="{FF2B5EF4-FFF2-40B4-BE49-F238E27FC236}">
                  <a16:creationId xmlns:a16="http://schemas.microsoft.com/office/drawing/2014/main" id="{83BF4DEC-B393-4F2B-9531-7134A9F5D3DC}"/>
                </a:ext>
              </a:extLst>
            </p:cNvPr>
            <p:cNvSpPr/>
            <p:nvPr/>
          </p:nvSpPr>
          <p:spPr>
            <a:xfrm>
              <a:off x="5263001" y="4422356"/>
              <a:ext cx="1511877" cy="116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GDPR</a:t>
              </a:r>
            </a:p>
          </p:txBody>
        </p:sp>
        <p:sp>
          <p:nvSpPr>
            <p:cNvPr id="13" name="Oval 12">
              <a:extLst>
                <a:ext uri="{FF2B5EF4-FFF2-40B4-BE49-F238E27FC236}">
                  <a16:creationId xmlns:a16="http://schemas.microsoft.com/office/drawing/2014/main" id="{B692F29D-E27F-4E1D-8BD9-42FBCC798682}"/>
                </a:ext>
              </a:extLst>
            </p:cNvPr>
            <p:cNvSpPr/>
            <p:nvPr/>
          </p:nvSpPr>
          <p:spPr>
            <a:xfrm>
              <a:off x="7524755" y="4422356"/>
              <a:ext cx="1511877" cy="116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GLBA</a:t>
              </a:r>
            </a:p>
          </p:txBody>
        </p:sp>
        <p:sp>
          <p:nvSpPr>
            <p:cNvPr id="14" name="Rectangle 13">
              <a:extLst>
                <a:ext uri="{FF2B5EF4-FFF2-40B4-BE49-F238E27FC236}">
                  <a16:creationId xmlns:a16="http://schemas.microsoft.com/office/drawing/2014/main" id="{0400278C-48E8-4D08-B507-C87DD19A1864}"/>
                </a:ext>
              </a:extLst>
            </p:cNvPr>
            <p:cNvSpPr/>
            <p:nvPr/>
          </p:nvSpPr>
          <p:spPr>
            <a:xfrm>
              <a:off x="9315450" y="2109355"/>
              <a:ext cx="2369128" cy="3476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frameworks have common security controls and data protection controls</a:t>
              </a:r>
            </a:p>
            <a:p>
              <a:pPr algn="ctr"/>
              <a:endParaRPr lang="en-US" dirty="0"/>
            </a:p>
            <a:p>
              <a:pPr algn="ctr"/>
              <a:r>
                <a:rPr lang="en-US" dirty="0"/>
                <a:t>Use a framework applicable to the problem you are trying to solve</a:t>
              </a:r>
            </a:p>
          </p:txBody>
        </p:sp>
      </p:grpSp>
    </p:spTree>
    <p:extLst>
      <p:ext uri="{BB962C8B-B14F-4D97-AF65-F5344CB8AC3E}">
        <p14:creationId xmlns:p14="http://schemas.microsoft.com/office/powerpoint/2010/main" val="102881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Key Logical ACCESS RELATED Controls</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p:txBody>
          <a:bodyPr>
            <a:normAutofit lnSpcReduction="10000"/>
          </a:bodyPr>
          <a:lstStyle/>
          <a:p>
            <a:pPr algn="l"/>
            <a:r>
              <a:rPr lang="en-US" sz="2200" b="0" i="0" dirty="0">
                <a:solidFill>
                  <a:srgbClr val="202122"/>
                </a:solidFill>
                <a:effectLst/>
                <a:latin typeface="+mj-lt"/>
              </a:rPr>
              <a:t>Access should adhere to a defined policy/standard</a:t>
            </a:r>
          </a:p>
          <a:p>
            <a:pPr algn="l"/>
            <a:r>
              <a:rPr lang="en-US" sz="2200" b="0" i="0" dirty="0">
                <a:solidFill>
                  <a:srgbClr val="202122"/>
                </a:solidFill>
                <a:effectLst/>
                <a:latin typeface="+mj-lt"/>
              </a:rPr>
              <a:t>Access should always be least privilege at application, server and database layers </a:t>
            </a:r>
          </a:p>
          <a:p>
            <a:pPr algn="l"/>
            <a:r>
              <a:rPr lang="en-US" sz="2200" dirty="0">
                <a:solidFill>
                  <a:srgbClr val="202122"/>
                </a:solidFill>
                <a:latin typeface="+mj-lt"/>
              </a:rPr>
              <a:t>Access should be traceable for accountability refer to logging</a:t>
            </a:r>
          </a:p>
          <a:p>
            <a:pPr algn="l"/>
            <a:r>
              <a:rPr lang="en-US" sz="2200" b="0" i="0" dirty="0">
                <a:solidFill>
                  <a:srgbClr val="202122"/>
                </a:solidFill>
                <a:effectLst/>
                <a:latin typeface="+mj-lt"/>
              </a:rPr>
              <a:t>Approvals should always be obtained and stored for access provisioned</a:t>
            </a:r>
          </a:p>
          <a:p>
            <a:pPr algn="l"/>
            <a:r>
              <a:rPr lang="en-US" sz="2200" dirty="0">
                <a:solidFill>
                  <a:srgbClr val="202122"/>
                </a:solidFill>
                <a:latin typeface="+mj-lt"/>
              </a:rPr>
              <a:t>Access should be removed timely when no longer required for all accounts</a:t>
            </a:r>
          </a:p>
          <a:p>
            <a:pPr algn="l"/>
            <a:r>
              <a:rPr lang="en-US" sz="2200" b="0" i="0" dirty="0">
                <a:solidFill>
                  <a:srgbClr val="202122"/>
                </a:solidFill>
                <a:effectLst/>
                <a:latin typeface="+mj-lt"/>
              </a:rPr>
              <a:t>Access should be monitored periodically to enforce least privilege, detect misuse, and mistakes and to detect cyber attacks</a:t>
            </a:r>
          </a:p>
          <a:p>
            <a:endParaRPr lang="en-US" dirty="0"/>
          </a:p>
        </p:txBody>
      </p:sp>
    </p:spTree>
    <p:extLst>
      <p:ext uri="{BB962C8B-B14F-4D97-AF65-F5344CB8AC3E}">
        <p14:creationId xmlns:p14="http://schemas.microsoft.com/office/powerpoint/2010/main" val="5699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Passwords are precious</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p:txBody>
          <a:bodyPr>
            <a:normAutofit/>
          </a:bodyPr>
          <a:lstStyle/>
          <a:p>
            <a:r>
              <a:rPr lang="en-US" sz="2200" dirty="0">
                <a:solidFill>
                  <a:srgbClr val="202122"/>
                </a:solidFill>
                <a:latin typeface="+mj-lt"/>
              </a:rPr>
              <a:t>Password should adhere to a defined policy and standard and periodically changed and never shared, publicly available or reused</a:t>
            </a:r>
            <a:endParaRPr lang="en-US" sz="2200" b="0" i="0" dirty="0">
              <a:solidFill>
                <a:srgbClr val="202122"/>
              </a:solidFill>
              <a:effectLst/>
              <a:latin typeface="+mj-lt"/>
            </a:endParaRPr>
          </a:p>
          <a:p>
            <a:pPr algn="l"/>
            <a:r>
              <a:rPr lang="en-US" sz="2200" b="0" i="0" dirty="0">
                <a:solidFill>
                  <a:srgbClr val="202122"/>
                </a:solidFill>
                <a:effectLst/>
                <a:latin typeface="+mj-lt"/>
              </a:rPr>
              <a:t>Default passwords often publicly known should be changed after implementation</a:t>
            </a:r>
          </a:p>
          <a:p>
            <a:pPr algn="l"/>
            <a:r>
              <a:rPr lang="en-US" sz="2200" dirty="0">
                <a:solidFill>
                  <a:srgbClr val="202122"/>
                </a:solidFill>
                <a:latin typeface="+mj-lt"/>
              </a:rPr>
              <a:t>Root/superuser passwords especially should be changed, not reused and protected using encryption if possible</a:t>
            </a:r>
            <a:endParaRPr lang="en-US" sz="2200" b="0" i="0" dirty="0">
              <a:solidFill>
                <a:srgbClr val="202122"/>
              </a:solidFill>
              <a:effectLst/>
              <a:latin typeface="+mj-lt"/>
            </a:endParaRPr>
          </a:p>
          <a:p>
            <a:pPr algn="l"/>
            <a:endParaRPr lang="en-US" sz="2200" b="0" i="0" dirty="0">
              <a:solidFill>
                <a:srgbClr val="202122"/>
              </a:solidFill>
              <a:effectLst/>
              <a:latin typeface="+mj-lt"/>
            </a:endParaRPr>
          </a:p>
          <a:p>
            <a:pPr algn="l"/>
            <a:endParaRPr lang="en-US" sz="2200" b="0" i="0" dirty="0">
              <a:solidFill>
                <a:srgbClr val="202122"/>
              </a:solidFill>
              <a:effectLst/>
              <a:latin typeface="+mj-lt"/>
            </a:endParaRPr>
          </a:p>
          <a:p>
            <a:endParaRPr lang="en-US" dirty="0"/>
          </a:p>
        </p:txBody>
      </p:sp>
    </p:spTree>
    <p:extLst>
      <p:ext uri="{BB962C8B-B14F-4D97-AF65-F5344CB8AC3E}">
        <p14:creationId xmlns:p14="http://schemas.microsoft.com/office/powerpoint/2010/main" val="382279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A secure configuration is like the shutters in a storm</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p:txBody>
          <a:bodyPr>
            <a:normAutofit lnSpcReduction="10000"/>
          </a:bodyPr>
          <a:lstStyle/>
          <a:p>
            <a:r>
              <a:rPr lang="en-US" sz="2200" b="0" i="0" dirty="0">
                <a:solidFill>
                  <a:srgbClr val="202122"/>
                </a:solidFill>
                <a:effectLst/>
                <a:latin typeface="+mj-lt"/>
              </a:rPr>
              <a:t>Adhering to the framewo</a:t>
            </a:r>
            <a:r>
              <a:rPr lang="en-US" sz="2200" dirty="0">
                <a:solidFill>
                  <a:srgbClr val="202122"/>
                </a:solidFill>
                <a:latin typeface="+mj-lt"/>
              </a:rPr>
              <a:t>rk/standard that is set is the first step</a:t>
            </a:r>
          </a:p>
          <a:p>
            <a:r>
              <a:rPr lang="en-US" sz="2200" b="0" i="0" dirty="0">
                <a:solidFill>
                  <a:srgbClr val="202122"/>
                </a:solidFill>
                <a:effectLst/>
                <a:latin typeface="+mj-lt"/>
              </a:rPr>
              <a:t>If no framework or standard is set consult the CIS benchmark for the version of the operating or software being used or consult Cybersecurity</a:t>
            </a:r>
          </a:p>
          <a:p>
            <a:r>
              <a:rPr lang="en-US" sz="2200" dirty="0">
                <a:solidFill>
                  <a:srgbClr val="202122"/>
                </a:solidFill>
                <a:latin typeface="+mj-lt"/>
              </a:rPr>
              <a:t>Endeavor to apply the scored controls and document a rationale for any controls that cannot be applied to demonstrate due diligence and a valid reason for example using the most current encryption available is a wise choice</a:t>
            </a:r>
          </a:p>
          <a:p>
            <a:r>
              <a:rPr lang="en-US" sz="2200" b="0" i="0" dirty="0">
                <a:solidFill>
                  <a:srgbClr val="202122"/>
                </a:solidFill>
                <a:effectLst/>
                <a:latin typeface="+mj-lt"/>
              </a:rPr>
              <a:t>Realize that</a:t>
            </a:r>
            <a:r>
              <a:rPr lang="en-US" sz="2200" dirty="0">
                <a:solidFill>
                  <a:srgbClr val="202122"/>
                </a:solidFill>
                <a:latin typeface="+mj-lt"/>
              </a:rPr>
              <a:t> misconfigurations are often exploited by attackers and are one of the key findings when a penetration test is completed</a:t>
            </a:r>
            <a:endParaRPr lang="en-US" sz="2200" b="0" i="0" dirty="0">
              <a:solidFill>
                <a:srgbClr val="202122"/>
              </a:solidFill>
              <a:effectLst/>
              <a:latin typeface="+mj-lt"/>
            </a:endParaRPr>
          </a:p>
          <a:p>
            <a:endParaRPr lang="en-US" sz="2200" b="0" i="0" dirty="0">
              <a:solidFill>
                <a:srgbClr val="202122"/>
              </a:solidFill>
              <a:effectLst/>
              <a:latin typeface="+mj-lt"/>
            </a:endParaRPr>
          </a:p>
          <a:p>
            <a:pPr algn="l"/>
            <a:endParaRPr lang="en-US" sz="2200" b="0" i="0" dirty="0">
              <a:solidFill>
                <a:srgbClr val="202122"/>
              </a:solidFill>
              <a:effectLst/>
              <a:latin typeface="+mj-lt"/>
            </a:endParaRPr>
          </a:p>
          <a:p>
            <a:pPr algn="l"/>
            <a:endParaRPr lang="en-US" sz="2200" b="0" i="0" dirty="0">
              <a:solidFill>
                <a:srgbClr val="202122"/>
              </a:solidFill>
              <a:effectLst/>
              <a:latin typeface="+mj-lt"/>
            </a:endParaRPr>
          </a:p>
          <a:p>
            <a:endParaRPr lang="en-US" dirty="0"/>
          </a:p>
        </p:txBody>
      </p:sp>
    </p:spTree>
    <p:extLst>
      <p:ext uri="{BB962C8B-B14F-4D97-AF65-F5344CB8AC3E}">
        <p14:creationId xmlns:p14="http://schemas.microsoft.com/office/powerpoint/2010/main" val="56365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Logging is the digital footprint for attackers and to diagnose errors</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p:txBody>
          <a:bodyPr>
            <a:normAutofit fontScale="85000" lnSpcReduction="20000"/>
          </a:bodyPr>
          <a:lstStyle/>
          <a:p>
            <a:r>
              <a:rPr lang="en-US" sz="2200" dirty="0">
                <a:solidFill>
                  <a:srgbClr val="202122"/>
                </a:solidFill>
                <a:latin typeface="+mj-lt"/>
              </a:rPr>
              <a:t>Logs should be complete and accurate from source to destination systems</a:t>
            </a:r>
            <a:endParaRPr lang="en-US" sz="2200" b="0" i="0" dirty="0">
              <a:solidFill>
                <a:srgbClr val="202122"/>
              </a:solidFill>
              <a:effectLst/>
              <a:latin typeface="+mj-lt"/>
            </a:endParaRPr>
          </a:p>
          <a:p>
            <a:r>
              <a:rPr lang="en-US" sz="2200" dirty="0">
                <a:solidFill>
                  <a:srgbClr val="202122"/>
                </a:solidFill>
                <a:latin typeface="+mj-lt"/>
              </a:rPr>
              <a:t>Logs should be retained in adherence with compliance for the data types usually one year is sufficient</a:t>
            </a:r>
          </a:p>
          <a:p>
            <a:r>
              <a:rPr lang="en-US" sz="2200" b="0" i="0" dirty="0">
                <a:solidFill>
                  <a:srgbClr val="202122"/>
                </a:solidFill>
                <a:effectLst/>
                <a:latin typeface="+mj-lt"/>
              </a:rPr>
              <a:t>Logs should be reviewed on a set schedule to </a:t>
            </a:r>
            <a:r>
              <a:rPr lang="en-US" sz="2200" dirty="0">
                <a:solidFill>
                  <a:srgbClr val="202122"/>
                </a:solidFill>
                <a:latin typeface="+mj-lt"/>
              </a:rPr>
              <a:t>detect abnormalities and action should be taken to investigate and resolve</a:t>
            </a:r>
          </a:p>
          <a:p>
            <a:r>
              <a:rPr lang="en-US" sz="2200" dirty="0">
                <a:solidFill>
                  <a:srgbClr val="202122"/>
                </a:solidFill>
                <a:latin typeface="+mj-lt"/>
              </a:rPr>
              <a:t>Logs should be sent real time to another source to ensure integrity</a:t>
            </a:r>
          </a:p>
          <a:p>
            <a:r>
              <a:rPr lang="en-US" sz="2200" b="0" i="0" dirty="0">
                <a:solidFill>
                  <a:srgbClr val="202122"/>
                </a:solidFill>
                <a:effectLst/>
                <a:latin typeface="+mj-lt"/>
              </a:rPr>
              <a:t>Evidence of any investigation should be documented and retained</a:t>
            </a:r>
          </a:p>
          <a:p>
            <a:r>
              <a:rPr lang="en-US" sz="2200" b="0" i="0" dirty="0">
                <a:solidFill>
                  <a:srgbClr val="202122"/>
                </a:solidFill>
                <a:effectLst/>
                <a:latin typeface="+mj-lt"/>
              </a:rPr>
              <a:t>A supervisor should periodically review th</a:t>
            </a:r>
            <a:r>
              <a:rPr lang="en-US" sz="2200" dirty="0">
                <a:solidFill>
                  <a:srgbClr val="202122"/>
                </a:solidFill>
                <a:latin typeface="+mj-lt"/>
              </a:rPr>
              <a:t>e logs of their system to provide oversight over the administrators</a:t>
            </a:r>
          </a:p>
          <a:p>
            <a:pPr marL="0" indent="0">
              <a:buNone/>
            </a:pPr>
            <a:endParaRPr lang="en-US" sz="2200" b="0" i="0" dirty="0">
              <a:solidFill>
                <a:srgbClr val="202122"/>
              </a:solidFill>
              <a:effectLst/>
              <a:latin typeface="+mj-lt"/>
            </a:endParaRPr>
          </a:p>
          <a:p>
            <a:endParaRPr lang="en-US" sz="2200" b="0" i="0" dirty="0">
              <a:solidFill>
                <a:srgbClr val="202122"/>
              </a:solidFill>
              <a:effectLst/>
              <a:latin typeface="+mj-lt"/>
            </a:endParaRPr>
          </a:p>
          <a:p>
            <a:pPr algn="l"/>
            <a:endParaRPr lang="en-US" sz="2200" b="0" i="0" dirty="0">
              <a:solidFill>
                <a:srgbClr val="202122"/>
              </a:solidFill>
              <a:effectLst/>
              <a:latin typeface="+mj-lt"/>
            </a:endParaRPr>
          </a:p>
          <a:p>
            <a:pPr algn="l"/>
            <a:endParaRPr lang="en-US" sz="2200" b="0" i="0" dirty="0">
              <a:solidFill>
                <a:srgbClr val="202122"/>
              </a:solidFill>
              <a:effectLst/>
              <a:latin typeface="+mj-lt"/>
            </a:endParaRPr>
          </a:p>
          <a:p>
            <a:endParaRPr lang="en-US" dirty="0"/>
          </a:p>
        </p:txBody>
      </p:sp>
    </p:spTree>
    <p:extLst>
      <p:ext uri="{BB962C8B-B14F-4D97-AF65-F5344CB8AC3E}">
        <p14:creationId xmlns:p14="http://schemas.microsoft.com/office/powerpoint/2010/main" val="784724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Patching – the hole in the boat</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p:txBody>
          <a:bodyPr>
            <a:normAutofit lnSpcReduction="10000"/>
          </a:bodyPr>
          <a:lstStyle/>
          <a:p>
            <a:r>
              <a:rPr lang="en-US" sz="2200" b="0" i="0" dirty="0">
                <a:solidFill>
                  <a:srgbClr val="202122"/>
                </a:solidFill>
                <a:effectLst/>
                <a:latin typeface="+mj-lt"/>
              </a:rPr>
              <a:t>Patching should adhere to a defined policy and standard, for example zero days should be patched asap if exploited in the wild</a:t>
            </a:r>
          </a:p>
          <a:p>
            <a:r>
              <a:rPr lang="en-US" sz="2200" dirty="0">
                <a:solidFill>
                  <a:srgbClr val="202122"/>
                </a:solidFill>
                <a:latin typeface="+mj-lt"/>
              </a:rPr>
              <a:t>Patching should be tested prior to implementation into production</a:t>
            </a:r>
          </a:p>
          <a:p>
            <a:r>
              <a:rPr lang="en-US" sz="2200" b="0" i="0" dirty="0">
                <a:solidFill>
                  <a:srgbClr val="202122"/>
                </a:solidFill>
                <a:effectLst/>
                <a:latin typeface="+mj-lt"/>
              </a:rPr>
              <a:t>Patching should follow the change management process in place refer to change management</a:t>
            </a:r>
          </a:p>
          <a:p>
            <a:r>
              <a:rPr lang="en-US" sz="2200" dirty="0">
                <a:solidFill>
                  <a:srgbClr val="202122"/>
                </a:solidFill>
                <a:latin typeface="+mj-lt"/>
              </a:rPr>
              <a:t>Patches</a:t>
            </a:r>
            <a:r>
              <a:rPr lang="en-US" sz="2200" b="0" i="0" dirty="0">
                <a:solidFill>
                  <a:srgbClr val="202122"/>
                </a:solidFill>
                <a:effectLst/>
                <a:latin typeface="+mj-lt"/>
              </a:rPr>
              <a:t> </a:t>
            </a:r>
            <a:r>
              <a:rPr lang="en-US" sz="2200" dirty="0">
                <a:solidFill>
                  <a:srgbClr val="202122"/>
                </a:solidFill>
                <a:latin typeface="+mj-lt"/>
              </a:rPr>
              <a:t>are often exploited by attackers after reconnaissance and are one of the key findings when a penetration test is completed for example outdate operating systems</a:t>
            </a:r>
            <a:endParaRPr lang="en-US" sz="2200" b="0" i="0" dirty="0">
              <a:solidFill>
                <a:srgbClr val="202122"/>
              </a:solidFill>
              <a:effectLst/>
              <a:latin typeface="+mj-lt"/>
            </a:endParaRPr>
          </a:p>
          <a:p>
            <a:endParaRPr lang="en-US" sz="2200" b="0" i="0" dirty="0">
              <a:solidFill>
                <a:srgbClr val="202122"/>
              </a:solidFill>
              <a:effectLst/>
              <a:latin typeface="+mj-lt"/>
            </a:endParaRPr>
          </a:p>
          <a:p>
            <a:pPr algn="l"/>
            <a:endParaRPr lang="en-US" sz="2200" b="0" i="0" dirty="0">
              <a:solidFill>
                <a:srgbClr val="202122"/>
              </a:solidFill>
              <a:effectLst/>
              <a:latin typeface="+mj-lt"/>
            </a:endParaRPr>
          </a:p>
          <a:p>
            <a:pPr algn="l"/>
            <a:endParaRPr lang="en-US" sz="2200" b="0" i="0" dirty="0">
              <a:solidFill>
                <a:srgbClr val="202122"/>
              </a:solidFill>
              <a:effectLst/>
              <a:latin typeface="+mj-lt"/>
            </a:endParaRPr>
          </a:p>
          <a:p>
            <a:endParaRPr lang="en-US" dirty="0"/>
          </a:p>
        </p:txBody>
      </p:sp>
    </p:spTree>
    <p:extLst>
      <p:ext uri="{BB962C8B-B14F-4D97-AF65-F5344CB8AC3E}">
        <p14:creationId xmlns:p14="http://schemas.microsoft.com/office/powerpoint/2010/main" val="307916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Disaster Recovery – The unplanned100 year storm</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p:txBody>
          <a:bodyPr>
            <a:normAutofit fontScale="92500" lnSpcReduction="10000"/>
          </a:bodyPr>
          <a:lstStyle/>
          <a:p>
            <a:r>
              <a:rPr lang="en-US" sz="2200" b="0" i="0" dirty="0">
                <a:solidFill>
                  <a:srgbClr val="202122"/>
                </a:solidFill>
                <a:effectLst/>
                <a:latin typeface="+mj-lt"/>
              </a:rPr>
              <a:t>Disaster recovery should follow a defined polic</a:t>
            </a:r>
            <a:r>
              <a:rPr lang="en-US" sz="2200" dirty="0">
                <a:solidFill>
                  <a:srgbClr val="202122"/>
                </a:solidFill>
                <a:latin typeface="+mj-lt"/>
              </a:rPr>
              <a:t>y and standard</a:t>
            </a:r>
          </a:p>
          <a:p>
            <a:r>
              <a:rPr lang="en-US" sz="2200" dirty="0">
                <a:solidFill>
                  <a:srgbClr val="202122"/>
                </a:solidFill>
                <a:latin typeface="+mj-lt"/>
              </a:rPr>
              <a:t>Disaster recovery plans should comprehensively document the system components, who manages them and how to recover them in a disaster for example from a backup, tape, software reinstall </a:t>
            </a:r>
            <a:r>
              <a:rPr lang="en-US" sz="2200" dirty="0" err="1">
                <a:solidFill>
                  <a:srgbClr val="202122"/>
                </a:solidFill>
                <a:latin typeface="+mj-lt"/>
              </a:rPr>
              <a:t>etc</a:t>
            </a:r>
            <a:r>
              <a:rPr lang="en-US" sz="2200" dirty="0">
                <a:solidFill>
                  <a:srgbClr val="202122"/>
                </a:solidFill>
                <a:latin typeface="+mj-lt"/>
              </a:rPr>
              <a:t>…</a:t>
            </a:r>
          </a:p>
          <a:p>
            <a:r>
              <a:rPr lang="en-US" sz="2200" dirty="0">
                <a:solidFill>
                  <a:srgbClr val="202122"/>
                </a:solidFill>
                <a:latin typeface="+mj-lt"/>
              </a:rPr>
              <a:t>Disaster recovery plans should be tested periodically and adjusted as needed</a:t>
            </a:r>
          </a:p>
          <a:p>
            <a:r>
              <a:rPr lang="en-US" sz="2200" dirty="0">
                <a:solidFill>
                  <a:srgbClr val="202122"/>
                </a:solidFill>
                <a:latin typeface="+mj-lt"/>
              </a:rPr>
              <a:t>Disaster recovery plans should exist in hard copy</a:t>
            </a:r>
          </a:p>
          <a:p>
            <a:r>
              <a:rPr lang="en-US" sz="2200" dirty="0">
                <a:solidFill>
                  <a:srgbClr val="202122"/>
                </a:solidFill>
                <a:latin typeface="+mj-lt"/>
              </a:rPr>
              <a:t>Ideally the business continuity process should also exist as noted above in case the disaster results in the systems being unavailable for a long period </a:t>
            </a:r>
            <a:endParaRPr lang="en-US" sz="2200" b="0" i="0" dirty="0">
              <a:solidFill>
                <a:srgbClr val="202122"/>
              </a:solidFill>
              <a:effectLst/>
              <a:latin typeface="+mj-lt"/>
            </a:endParaRPr>
          </a:p>
          <a:p>
            <a:endParaRPr lang="en-US" sz="2200" b="0" i="0" dirty="0">
              <a:solidFill>
                <a:srgbClr val="202122"/>
              </a:solidFill>
              <a:effectLst/>
              <a:latin typeface="+mj-lt"/>
            </a:endParaRPr>
          </a:p>
          <a:p>
            <a:pPr algn="l"/>
            <a:endParaRPr lang="en-US" sz="2200" b="0" i="0" dirty="0">
              <a:solidFill>
                <a:srgbClr val="202122"/>
              </a:solidFill>
              <a:effectLst/>
              <a:latin typeface="+mj-lt"/>
            </a:endParaRPr>
          </a:p>
          <a:p>
            <a:pPr algn="l"/>
            <a:endParaRPr lang="en-US" sz="2200" b="0" i="0" dirty="0">
              <a:solidFill>
                <a:srgbClr val="202122"/>
              </a:solidFill>
              <a:effectLst/>
              <a:latin typeface="+mj-lt"/>
            </a:endParaRPr>
          </a:p>
          <a:p>
            <a:endParaRPr lang="en-US" dirty="0"/>
          </a:p>
        </p:txBody>
      </p:sp>
    </p:spTree>
    <p:extLst>
      <p:ext uri="{BB962C8B-B14F-4D97-AF65-F5344CB8AC3E}">
        <p14:creationId xmlns:p14="http://schemas.microsoft.com/office/powerpoint/2010/main" val="146022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WEB application security – My address is known to the public  HTTP or HTTPS</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p:txBody>
          <a:bodyPr>
            <a:normAutofit/>
          </a:bodyPr>
          <a:lstStyle/>
          <a:p>
            <a:r>
              <a:rPr lang="en-US" sz="2200" b="0" i="0" dirty="0">
                <a:solidFill>
                  <a:srgbClr val="202122"/>
                </a:solidFill>
                <a:effectLst/>
                <a:latin typeface="+mj-lt"/>
              </a:rPr>
              <a:t>Web applications should follow a defined policy and standard based on an industry framework such as OWASP top ten</a:t>
            </a:r>
          </a:p>
          <a:p>
            <a:r>
              <a:rPr lang="en-US" sz="2200" dirty="0">
                <a:solidFill>
                  <a:srgbClr val="202122"/>
                </a:solidFill>
                <a:latin typeface="+mj-lt"/>
              </a:rPr>
              <a:t>Web applications should have all the previous controls on each component and at each layer as well as be scanned for the top ten vulnerabilities prior to launch</a:t>
            </a:r>
          </a:p>
          <a:p>
            <a:r>
              <a:rPr lang="en-US" sz="2200" b="0" i="0" dirty="0">
                <a:solidFill>
                  <a:srgbClr val="202122"/>
                </a:solidFill>
                <a:effectLst/>
                <a:latin typeface="+mj-lt"/>
              </a:rPr>
              <a:t>If the </a:t>
            </a:r>
            <a:r>
              <a:rPr lang="en-US" sz="2200" dirty="0">
                <a:solidFill>
                  <a:srgbClr val="202122"/>
                </a:solidFill>
                <a:latin typeface="+mj-lt"/>
              </a:rPr>
              <a:t>Web applications is custom coded a manual code review should be performed by a peer or an automated code review prior to launch</a:t>
            </a:r>
          </a:p>
          <a:p>
            <a:pPr marL="0" indent="0">
              <a:buNone/>
            </a:pPr>
            <a:endParaRPr lang="en-US" sz="2200" b="0" i="0" dirty="0">
              <a:solidFill>
                <a:srgbClr val="202122"/>
              </a:solidFill>
              <a:effectLst/>
              <a:latin typeface="+mj-lt"/>
            </a:endParaRPr>
          </a:p>
          <a:p>
            <a:endParaRPr lang="en-US" sz="2200" b="0" i="0" dirty="0">
              <a:solidFill>
                <a:srgbClr val="202122"/>
              </a:solidFill>
              <a:effectLst/>
              <a:latin typeface="+mj-lt"/>
            </a:endParaRPr>
          </a:p>
          <a:p>
            <a:pPr algn="l"/>
            <a:endParaRPr lang="en-US" sz="2200" b="0" i="0" dirty="0">
              <a:solidFill>
                <a:srgbClr val="202122"/>
              </a:solidFill>
              <a:effectLst/>
              <a:latin typeface="+mj-lt"/>
            </a:endParaRPr>
          </a:p>
          <a:p>
            <a:pPr algn="l"/>
            <a:endParaRPr lang="en-US" sz="2200" b="0" i="0" dirty="0">
              <a:solidFill>
                <a:srgbClr val="202122"/>
              </a:solidFill>
              <a:effectLst/>
              <a:latin typeface="+mj-lt"/>
            </a:endParaRPr>
          </a:p>
          <a:p>
            <a:endParaRPr lang="en-US" dirty="0"/>
          </a:p>
        </p:txBody>
      </p:sp>
    </p:spTree>
    <p:extLst>
      <p:ext uri="{BB962C8B-B14F-4D97-AF65-F5344CB8AC3E}">
        <p14:creationId xmlns:p14="http://schemas.microsoft.com/office/powerpoint/2010/main" val="199896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C659-A364-4595-9365-E676CD41E0A3}"/>
              </a:ext>
            </a:extLst>
          </p:cNvPr>
          <p:cNvSpPr>
            <a:spLocks noGrp="1"/>
          </p:cNvSpPr>
          <p:nvPr>
            <p:ph type="title"/>
          </p:nvPr>
        </p:nvSpPr>
        <p:spPr/>
        <p:txBody>
          <a:bodyPr/>
          <a:lstStyle/>
          <a:p>
            <a:r>
              <a:rPr lang="en-US" dirty="0"/>
              <a:t>Change Management</a:t>
            </a:r>
          </a:p>
        </p:txBody>
      </p:sp>
      <p:sp>
        <p:nvSpPr>
          <p:cNvPr id="3" name="Content Placeholder 2">
            <a:extLst>
              <a:ext uri="{FF2B5EF4-FFF2-40B4-BE49-F238E27FC236}">
                <a16:creationId xmlns:a16="http://schemas.microsoft.com/office/drawing/2014/main" id="{334CEAA4-1D33-4596-934F-913484AE7034}"/>
              </a:ext>
            </a:extLst>
          </p:cNvPr>
          <p:cNvSpPr>
            <a:spLocks noGrp="1"/>
          </p:cNvSpPr>
          <p:nvPr>
            <p:ph idx="1"/>
          </p:nvPr>
        </p:nvSpPr>
        <p:spPr/>
        <p:txBody>
          <a:bodyPr>
            <a:normAutofit fontScale="77500" lnSpcReduction="20000"/>
          </a:bodyPr>
          <a:lstStyle/>
          <a:p>
            <a:r>
              <a:rPr lang="en-US" sz="2000" b="0" i="0" dirty="0">
                <a:solidFill>
                  <a:srgbClr val="202122"/>
                </a:solidFill>
                <a:effectLst/>
                <a:latin typeface="+mj-lt"/>
              </a:rPr>
              <a:t>Changes should follow a defined polic</a:t>
            </a:r>
            <a:r>
              <a:rPr lang="en-US" sz="2000" dirty="0">
                <a:solidFill>
                  <a:srgbClr val="202122"/>
                </a:solidFill>
                <a:latin typeface="+mj-lt"/>
              </a:rPr>
              <a:t>y and standard</a:t>
            </a:r>
          </a:p>
          <a:p>
            <a:r>
              <a:rPr lang="en-US" sz="2000" dirty="0">
                <a:solidFill>
                  <a:srgbClr val="202122"/>
                </a:solidFill>
                <a:latin typeface="+mj-lt"/>
              </a:rPr>
              <a:t>All changes should have a ticket/evidence of all work performed</a:t>
            </a:r>
            <a:endParaRPr lang="en-US" dirty="0">
              <a:solidFill>
                <a:srgbClr val="202122"/>
              </a:solidFill>
              <a:latin typeface="+mj-lt"/>
            </a:endParaRPr>
          </a:p>
          <a:p>
            <a:r>
              <a:rPr lang="en-US" sz="2000" dirty="0">
                <a:solidFill>
                  <a:srgbClr val="202122"/>
                </a:solidFill>
                <a:latin typeface="+mj-lt"/>
              </a:rPr>
              <a:t>All changes should be app</a:t>
            </a:r>
            <a:r>
              <a:rPr lang="en-US" dirty="0">
                <a:solidFill>
                  <a:srgbClr val="202122"/>
                </a:solidFill>
                <a:latin typeface="+mj-lt"/>
              </a:rPr>
              <a:t>roved in accordance with risk profile</a:t>
            </a:r>
          </a:p>
          <a:p>
            <a:r>
              <a:rPr lang="en-US" sz="2000" dirty="0">
                <a:solidFill>
                  <a:srgbClr val="202122"/>
                </a:solidFill>
                <a:latin typeface="+mj-lt"/>
              </a:rPr>
              <a:t>Preapproved changes </a:t>
            </a:r>
            <a:r>
              <a:rPr lang="en-US" dirty="0">
                <a:solidFill>
                  <a:srgbClr val="202122"/>
                </a:solidFill>
                <a:latin typeface="+mj-lt"/>
              </a:rPr>
              <a:t>should be based on a defined SOP</a:t>
            </a:r>
          </a:p>
          <a:p>
            <a:r>
              <a:rPr lang="en-US" sz="2000" dirty="0">
                <a:solidFill>
                  <a:srgbClr val="202122"/>
                </a:solidFill>
                <a:latin typeface="+mj-lt"/>
              </a:rPr>
              <a:t>Changes that have wide scale impact should </a:t>
            </a:r>
            <a:r>
              <a:rPr lang="en-US" dirty="0">
                <a:solidFill>
                  <a:srgbClr val="202122"/>
                </a:solidFill>
                <a:latin typeface="+mj-lt"/>
              </a:rPr>
              <a:t>be approved by a governance board of all service line leaders</a:t>
            </a:r>
          </a:p>
          <a:p>
            <a:r>
              <a:rPr lang="en-US" sz="2000" dirty="0">
                <a:solidFill>
                  <a:srgbClr val="202122"/>
                </a:solidFill>
                <a:latin typeface="+mj-lt"/>
              </a:rPr>
              <a:t>All changes should be tested</a:t>
            </a:r>
          </a:p>
          <a:p>
            <a:r>
              <a:rPr lang="en-US" sz="2000" dirty="0">
                <a:solidFill>
                  <a:srgbClr val="202122"/>
                </a:solidFill>
                <a:latin typeface="+mj-lt"/>
              </a:rPr>
              <a:t>Large scale changes should follow an industry standard for project management and system development life cycle</a:t>
            </a:r>
          </a:p>
          <a:p>
            <a:r>
              <a:rPr lang="en-US" dirty="0">
                <a:solidFill>
                  <a:srgbClr val="202122"/>
                </a:solidFill>
                <a:latin typeface="+mj-lt"/>
              </a:rPr>
              <a:t>All changes should have a plan to roll back the change</a:t>
            </a:r>
            <a:endParaRPr lang="en-US" sz="2000" dirty="0">
              <a:solidFill>
                <a:srgbClr val="202122"/>
              </a:solidFill>
              <a:latin typeface="+mj-lt"/>
            </a:endParaRPr>
          </a:p>
          <a:p>
            <a:endParaRPr lang="en-US" dirty="0"/>
          </a:p>
        </p:txBody>
      </p:sp>
    </p:spTree>
    <p:extLst>
      <p:ext uri="{BB962C8B-B14F-4D97-AF65-F5344CB8AC3E}">
        <p14:creationId xmlns:p14="http://schemas.microsoft.com/office/powerpoint/2010/main" val="245302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Controls in Summary</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p:txBody>
          <a:bodyPr>
            <a:normAutofit fontScale="77500" lnSpcReduction="20000"/>
          </a:bodyPr>
          <a:lstStyle/>
          <a:p>
            <a:r>
              <a:rPr lang="en-US" sz="2200" b="0" i="0" dirty="0">
                <a:solidFill>
                  <a:srgbClr val="202122"/>
                </a:solidFill>
                <a:effectLst/>
                <a:latin typeface="+mj-lt"/>
              </a:rPr>
              <a:t>Controls should be designed well for sustainability and should operate continuously</a:t>
            </a:r>
          </a:p>
          <a:p>
            <a:r>
              <a:rPr lang="en-US" sz="2200" dirty="0">
                <a:solidFill>
                  <a:srgbClr val="202122"/>
                </a:solidFill>
                <a:latin typeface="+mj-lt"/>
              </a:rPr>
              <a:t>They should be based on an industry framework/standard and adhere to internal policies and standards</a:t>
            </a:r>
          </a:p>
          <a:p>
            <a:r>
              <a:rPr lang="en-US" sz="2200" dirty="0">
                <a:solidFill>
                  <a:srgbClr val="202122"/>
                </a:solidFill>
                <a:latin typeface="+mj-lt"/>
              </a:rPr>
              <a:t>Management need to understand where the risk is to mitigate it</a:t>
            </a:r>
          </a:p>
          <a:p>
            <a:r>
              <a:rPr lang="en-US" sz="2200" dirty="0">
                <a:solidFill>
                  <a:srgbClr val="202122"/>
                </a:solidFill>
                <a:latin typeface="+mj-lt"/>
              </a:rPr>
              <a:t>Controls should work together to create a control ecosystem complimenting each other</a:t>
            </a:r>
          </a:p>
          <a:p>
            <a:r>
              <a:rPr lang="en-US" sz="2200" b="0" i="0" dirty="0">
                <a:solidFill>
                  <a:srgbClr val="202122"/>
                </a:solidFill>
                <a:effectLst/>
                <a:latin typeface="+mj-lt"/>
              </a:rPr>
              <a:t>Controls are not just for auditors they demonstrate management is committed to confidentiality, integrity and availability of systems and protecting the University data from cyber attacks everyone owns security</a:t>
            </a:r>
          </a:p>
          <a:p>
            <a:r>
              <a:rPr lang="en-US" sz="2200" dirty="0">
                <a:solidFill>
                  <a:srgbClr val="202122"/>
                </a:solidFill>
                <a:latin typeface="+mj-lt"/>
              </a:rPr>
              <a:t>Controls should do more than exist – logging without a review is a waste of time</a:t>
            </a:r>
          </a:p>
          <a:p>
            <a:r>
              <a:rPr lang="en-US" sz="2200" b="0" i="0" dirty="0">
                <a:solidFill>
                  <a:srgbClr val="202122"/>
                </a:solidFill>
                <a:effectLst/>
                <a:latin typeface="+mj-lt"/>
              </a:rPr>
              <a:t>Security is everyone's responsibility</a:t>
            </a:r>
          </a:p>
          <a:p>
            <a:endParaRPr lang="en-US" sz="2200" b="0" i="0" dirty="0">
              <a:solidFill>
                <a:srgbClr val="202122"/>
              </a:solidFill>
              <a:effectLst/>
              <a:latin typeface="+mj-lt"/>
            </a:endParaRPr>
          </a:p>
          <a:p>
            <a:pPr algn="l"/>
            <a:endParaRPr lang="en-US" sz="2200" b="0" i="0" dirty="0">
              <a:solidFill>
                <a:srgbClr val="202122"/>
              </a:solidFill>
              <a:effectLst/>
              <a:latin typeface="+mj-lt"/>
            </a:endParaRPr>
          </a:p>
          <a:p>
            <a:pPr algn="l"/>
            <a:endParaRPr lang="en-US" sz="2200" b="0" i="0" dirty="0">
              <a:solidFill>
                <a:srgbClr val="202122"/>
              </a:solidFill>
              <a:effectLst/>
              <a:latin typeface="+mj-lt"/>
            </a:endParaRPr>
          </a:p>
          <a:p>
            <a:endParaRPr lang="en-US" dirty="0"/>
          </a:p>
        </p:txBody>
      </p:sp>
    </p:spTree>
    <p:extLst>
      <p:ext uri="{BB962C8B-B14F-4D97-AF65-F5344CB8AC3E}">
        <p14:creationId xmlns:p14="http://schemas.microsoft.com/office/powerpoint/2010/main" val="405072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E69A-4A54-41E8-890A-8CD4ADC0EF7F}"/>
              </a:ext>
            </a:extLst>
          </p:cNvPr>
          <p:cNvSpPr>
            <a:spLocks noGrp="1"/>
          </p:cNvSpPr>
          <p:nvPr>
            <p:ph type="title"/>
          </p:nvPr>
        </p:nvSpPr>
        <p:spPr/>
        <p:txBody>
          <a:bodyPr/>
          <a:lstStyle/>
          <a:p>
            <a:r>
              <a:rPr lang="en-US" dirty="0"/>
              <a:t>Goals of the presentation</a:t>
            </a:r>
          </a:p>
        </p:txBody>
      </p:sp>
      <p:sp>
        <p:nvSpPr>
          <p:cNvPr id="3" name="Content Placeholder 2">
            <a:extLst>
              <a:ext uri="{FF2B5EF4-FFF2-40B4-BE49-F238E27FC236}">
                <a16:creationId xmlns:a16="http://schemas.microsoft.com/office/drawing/2014/main" id="{6AE52C92-9BAB-4CEF-BF75-5EAE605A491C}"/>
              </a:ext>
            </a:extLst>
          </p:cNvPr>
          <p:cNvSpPr>
            <a:spLocks noGrp="1"/>
          </p:cNvSpPr>
          <p:nvPr>
            <p:ph idx="1"/>
          </p:nvPr>
        </p:nvSpPr>
        <p:spPr/>
        <p:txBody>
          <a:bodyPr>
            <a:normAutofit fontScale="92500" lnSpcReduction="20000"/>
          </a:bodyPr>
          <a:lstStyle/>
          <a:p>
            <a:r>
              <a:rPr lang="en-US" dirty="0"/>
              <a:t>This presentation is focused on Information technology controls</a:t>
            </a:r>
          </a:p>
          <a:p>
            <a:r>
              <a:rPr lang="en-US" dirty="0"/>
              <a:t>What is a control</a:t>
            </a:r>
          </a:p>
          <a:p>
            <a:r>
              <a:rPr lang="en-US" dirty="0"/>
              <a:t>Who is responsible to design and implement controls</a:t>
            </a:r>
          </a:p>
          <a:p>
            <a:r>
              <a:rPr lang="en-US" dirty="0"/>
              <a:t>The difference between control design and operating effectiveness and why it matters</a:t>
            </a:r>
          </a:p>
          <a:p>
            <a:r>
              <a:rPr lang="en-US" dirty="0"/>
              <a:t>Advise for IT and leaders in general on where to start and what to do</a:t>
            </a:r>
          </a:p>
          <a:p>
            <a:r>
              <a:rPr lang="en-US" dirty="0"/>
              <a:t>A moment on frameworks</a:t>
            </a:r>
          </a:p>
          <a:p>
            <a:r>
              <a:rPr lang="en-US" dirty="0"/>
              <a:t>The IT controls you should always have, we will not cover everything</a:t>
            </a:r>
          </a:p>
          <a:p>
            <a:r>
              <a:rPr lang="en-US" dirty="0"/>
              <a:t>Appendix with resources</a:t>
            </a:r>
          </a:p>
          <a:p>
            <a:endParaRPr lang="en-US" dirty="0"/>
          </a:p>
          <a:p>
            <a:endParaRPr lang="en-US" dirty="0"/>
          </a:p>
        </p:txBody>
      </p:sp>
    </p:spTree>
    <p:extLst>
      <p:ext uri="{BB962C8B-B14F-4D97-AF65-F5344CB8AC3E}">
        <p14:creationId xmlns:p14="http://schemas.microsoft.com/office/powerpoint/2010/main" val="854340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a:xfrm>
            <a:off x="1451580" y="804520"/>
            <a:ext cx="3530157" cy="1049235"/>
          </a:xfrm>
        </p:spPr>
        <p:txBody>
          <a:bodyPr>
            <a:normAutofit/>
          </a:bodyPr>
          <a:lstStyle/>
          <a:p>
            <a:r>
              <a:rPr lang="en-US" dirty="0"/>
              <a:t>Questions</a:t>
            </a:r>
          </a:p>
        </p:txBody>
      </p:sp>
      <p:sp>
        <p:nvSpPr>
          <p:cNvPr id="14" name="Rectangle 13">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a:xfrm>
            <a:off x="1451581" y="2015732"/>
            <a:ext cx="3526523" cy="3450613"/>
          </a:xfrm>
        </p:spPr>
        <p:txBody>
          <a:bodyPr>
            <a:normAutofit/>
          </a:bodyPr>
          <a:lstStyle/>
          <a:p>
            <a:endParaRPr lang="en-US" b="0" i="0">
              <a:effectLst/>
              <a:latin typeface="+mj-lt"/>
            </a:endParaRPr>
          </a:p>
          <a:p>
            <a:endParaRPr lang="en-US" b="0" i="0">
              <a:effectLst/>
              <a:latin typeface="+mj-lt"/>
            </a:endParaRPr>
          </a:p>
          <a:p>
            <a:endParaRPr lang="en-US" b="0" i="0">
              <a:effectLst/>
              <a:latin typeface="+mj-lt"/>
            </a:endParaRPr>
          </a:p>
          <a:p>
            <a:endParaRPr lang="en-US" dirty="0"/>
          </a:p>
        </p:txBody>
      </p:sp>
      <p:grpSp>
        <p:nvGrpSpPr>
          <p:cNvPr id="16" name="Group 1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7" name="Rectangle 16">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Close-up of question mark on a hardwood floor against a wall">
            <a:extLst>
              <a:ext uri="{FF2B5EF4-FFF2-40B4-BE49-F238E27FC236}">
                <a16:creationId xmlns:a16="http://schemas.microsoft.com/office/drawing/2014/main" id="{2514AB89-B4A5-4A97-A124-5B0B37D7AB07}"/>
              </a:ext>
            </a:extLst>
          </p:cNvPr>
          <p:cNvPicPr>
            <a:picLocks noChangeAspect="1"/>
          </p:cNvPicPr>
          <p:nvPr/>
        </p:nvPicPr>
        <p:blipFill rotWithShape="1">
          <a:blip r:embed="rId3">
            <a:extLst>
              <a:ext uri="{28A0092B-C50C-407E-A947-70E740481C1C}">
                <a14:useLocalDpi xmlns:a14="http://schemas.microsoft.com/office/drawing/2010/main" val="0"/>
              </a:ext>
            </a:extLst>
          </a:blip>
          <a:srcRect r="38579" b="-1"/>
          <a:stretch/>
        </p:blipFill>
        <p:spPr>
          <a:xfrm>
            <a:off x="6093926" y="1116345"/>
            <a:ext cx="4821551" cy="3866172"/>
          </a:xfrm>
          <a:prstGeom prst="rect">
            <a:avLst/>
          </a:prstGeom>
        </p:spPr>
      </p:pic>
      <p:pic>
        <p:nvPicPr>
          <p:cNvPr id="20" name="Picture 19">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30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6BB5-CCDE-46AE-B561-CBCB1A1C5D46}"/>
              </a:ext>
            </a:extLst>
          </p:cNvPr>
          <p:cNvSpPr>
            <a:spLocks noGrp="1"/>
          </p:cNvSpPr>
          <p:nvPr>
            <p:ph type="title"/>
          </p:nvPr>
        </p:nvSpPr>
        <p:spPr/>
        <p:txBody>
          <a:bodyPr/>
          <a:lstStyle/>
          <a:p>
            <a:r>
              <a:rPr lang="en-US" dirty="0"/>
              <a:t>Appendix – Links to Frameworks and internal policies and standards</a:t>
            </a:r>
          </a:p>
        </p:txBody>
      </p:sp>
      <p:sp>
        <p:nvSpPr>
          <p:cNvPr id="3" name="Content Placeholder 2">
            <a:extLst>
              <a:ext uri="{FF2B5EF4-FFF2-40B4-BE49-F238E27FC236}">
                <a16:creationId xmlns:a16="http://schemas.microsoft.com/office/drawing/2014/main" id="{2342E44A-B7DF-4B6E-9950-9332187B21AA}"/>
              </a:ext>
            </a:extLst>
          </p:cNvPr>
          <p:cNvSpPr>
            <a:spLocks noGrp="1"/>
          </p:cNvSpPr>
          <p:nvPr>
            <p:ph idx="1"/>
          </p:nvPr>
        </p:nvSpPr>
        <p:spPr/>
        <p:txBody>
          <a:bodyPr>
            <a:normAutofit fontScale="85000" lnSpcReduction="10000"/>
          </a:bodyPr>
          <a:lstStyle/>
          <a:p>
            <a:r>
              <a:rPr lang="en-US" dirty="0"/>
              <a:t>USNH Cybersecurity web page</a:t>
            </a:r>
          </a:p>
          <a:p>
            <a:pPr marL="0" indent="0">
              <a:buNone/>
            </a:pPr>
            <a:r>
              <a:rPr lang="en-US" dirty="0">
                <a:hlinkClick r:id="rId3"/>
              </a:rPr>
              <a:t>Cybersecurity | Enterprise Technology &amp; Services (usnh.edu)</a:t>
            </a:r>
            <a:endParaRPr lang="en-US" dirty="0"/>
          </a:p>
          <a:p>
            <a:r>
              <a:rPr lang="en-US" dirty="0"/>
              <a:t>National Institute of standards and technology controls</a:t>
            </a:r>
          </a:p>
          <a:p>
            <a:pPr marL="0" indent="0">
              <a:buNone/>
            </a:pPr>
            <a:r>
              <a:rPr lang="en-US" dirty="0">
                <a:hlinkClick r:id="rId4"/>
              </a:rPr>
              <a:t>SP 800-53 Rev. 5, Security and Privacy Controls for Info Systems and Organizations | CSRC (nist.gov)</a:t>
            </a:r>
            <a:endParaRPr lang="en-US" dirty="0"/>
          </a:p>
          <a:p>
            <a:r>
              <a:rPr lang="en-US" dirty="0"/>
              <a:t>CIS benchmark Controls</a:t>
            </a:r>
          </a:p>
          <a:p>
            <a:pPr marL="0" indent="0">
              <a:buNone/>
            </a:pPr>
            <a:r>
              <a:rPr lang="en-US" dirty="0">
                <a:hlinkClick r:id="rId5"/>
              </a:rPr>
              <a:t>18 is the New 20: CIS Controls v8 is Here! (cisecurity.org)</a:t>
            </a:r>
            <a:endParaRPr lang="en-US" dirty="0"/>
          </a:p>
          <a:p>
            <a:r>
              <a:rPr lang="en-US" dirty="0"/>
              <a:t>Crosswalk of controls from NIST and CIS</a:t>
            </a:r>
          </a:p>
          <a:p>
            <a:pPr marL="0" indent="0">
              <a:buNone/>
            </a:pPr>
            <a:r>
              <a:rPr lang="en-US" dirty="0">
                <a:hlinkClick r:id="rId6"/>
              </a:rPr>
              <a:t>CIS Controls v8 Mapping to NIST CSF (cisecurity.org)</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234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What is a Control</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a:xfrm>
            <a:off x="1451579" y="2015732"/>
            <a:ext cx="9603275" cy="2726085"/>
          </a:xfrm>
        </p:spPr>
        <p:txBody>
          <a:bodyPr>
            <a:normAutofit/>
          </a:bodyPr>
          <a:lstStyle/>
          <a:p>
            <a:r>
              <a:rPr lang="en-US" dirty="0"/>
              <a:t>A measure put in place to </a:t>
            </a:r>
            <a:r>
              <a:rPr lang="en-US" dirty="0">
                <a:solidFill>
                  <a:srgbClr val="FF0000"/>
                </a:solidFill>
              </a:rPr>
              <a:t>prevent, detect or correct</a:t>
            </a:r>
            <a:r>
              <a:rPr lang="en-US" dirty="0"/>
              <a:t>.  In summary a countermeasure</a:t>
            </a:r>
          </a:p>
          <a:p>
            <a:r>
              <a:rPr lang="en-US" dirty="0"/>
              <a:t>Password controls, authorization approvals for access and security systems on door access are preventative controls</a:t>
            </a:r>
          </a:p>
          <a:p>
            <a:r>
              <a:rPr lang="en-US" dirty="0"/>
              <a:t>Reviewing event or security logs is a detective control</a:t>
            </a:r>
          </a:p>
          <a:p>
            <a:r>
              <a:rPr lang="en-US" dirty="0"/>
              <a:t>Restore from backup is a corrective control</a:t>
            </a:r>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4593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Why do We need them Isn’t security and audit responsible for them?</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p:txBody>
          <a:bodyPr/>
          <a:lstStyle/>
          <a:p>
            <a:r>
              <a:rPr lang="en-US" dirty="0"/>
              <a:t>Implementing good controls is the job of the leadership and teams responsible for the function not just IT or security</a:t>
            </a:r>
          </a:p>
          <a:p>
            <a:r>
              <a:rPr lang="en-US" dirty="0"/>
              <a:t>Not all controls are security focused, and security is everyone responsibility to appropriately protect the University</a:t>
            </a:r>
          </a:p>
          <a:p>
            <a:r>
              <a:rPr lang="en-US" dirty="0"/>
              <a:t>Controls demonstrate good management practices and should not be implemented just to remediate and audit finding, moreover they should be designed well to be sustainable demonstrating good design and operating effectiveness</a:t>
            </a:r>
          </a:p>
        </p:txBody>
      </p:sp>
    </p:spTree>
    <p:extLst>
      <p:ext uri="{BB962C8B-B14F-4D97-AF65-F5344CB8AC3E}">
        <p14:creationId xmlns:p14="http://schemas.microsoft.com/office/powerpoint/2010/main" val="353436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D8AD-ED55-4B14-BBF5-739709C19D69}"/>
              </a:ext>
            </a:extLst>
          </p:cNvPr>
          <p:cNvSpPr>
            <a:spLocks noGrp="1"/>
          </p:cNvSpPr>
          <p:nvPr>
            <p:ph type="title"/>
          </p:nvPr>
        </p:nvSpPr>
        <p:spPr/>
        <p:txBody>
          <a:bodyPr/>
          <a:lstStyle/>
          <a:p>
            <a:r>
              <a:rPr lang="en-US" dirty="0"/>
              <a:t>Bad control design = unmitigated residual risk and Audit findings</a:t>
            </a:r>
          </a:p>
        </p:txBody>
      </p:sp>
      <p:sp>
        <p:nvSpPr>
          <p:cNvPr id="3" name="Content Placeholder 2">
            <a:extLst>
              <a:ext uri="{FF2B5EF4-FFF2-40B4-BE49-F238E27FC236}">
                <a16:creationId xmlns:a16="http://schemas.microsoft.com/office/drawing/2014/main" id="{6DAB017B-1EFE-476B-9171-AB29AB728C16}"/>
              </a:ext>
            </a:extLst>
          </p:cNvPr>
          <p:cNvSpPr>
            <a:spLocks noGrp="1"/>
          </p:cNvSpPr>
          <p:nvPr>
            <p:ph idx="1"/>
          </p:nvPr>
        </p:nvSpPr>
        <p:spPr/>
        <p:txBody>
          <a:bodyPr/>
          <a:lstStyle/>
          <a:p>
            <a:r>
              <a:rPr lang="en-US" dirty="0"/>
              <a:t>There are no policies, standards, procedures or SOP’s demonstrating management has not taken the time to set expectations so that control design is based on a respected industry framework such as NIST or CIS benchmark</a:t>
            </a:r>
          </a:p>
          <a:p>
            <a:r>
              <a:rPr lang="en-US" dirty="0"/>
              <a:t>Approvals for access are obtained but not stored as evidence</a:t>
            </a:r>
          </a:p>
          <a:p>
            <a:r>
              <a:rPr lang="en-US" dirty="0"/>
              <a:t>Logs are captured but not reviewed to identity security events </a:t>
            </a:r>
          </a:p>
          <a:p>
            <a:r>
              <a:rPr lang="en-US" dirty="0"/>
              <a:t>A reconciliation of asset inventory is not complete and accurate</a:t>
            </a:r>
          </a:p>
          <a:p>
            <a:r>
              <a:rPr lang="en-US" dirty="0"/>
              <a:t>Patching is not being tested prior to implementation</a:t>
            </a:r>
          </a:p>
        </p:txBody>
      </p:sp>
      <p:sp>
        <p:nvSpPr>
          <p:cNvPr id="4" name="Rectangle 3">
            <a:extLst>
              <a:ext uri="{FF2B5EF4-FFF2-40B4-BE49-F238E27FC236}">
                <a16:creationId xmlns:a16="http://schemas.microsoft.com/office/drawing/2014/main" id="{7105A095-0168-418D-B642-4E2FFE439715}"/>
              </a:ext>
            </a:extLst>
          </p:cNvPr>
          <p:cNvSpPr/>
          <p:nvPr/>
        </p:nvSpPr>
        <p:spPr>
          <a:xfrm>
            <a:off x="635990" y="686530"/>
            <a:ext cx="74731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X</a:t>
            </a:r>
          </a:p>
        </p:txBody>
      </p:sp>
    </p:spTree>
    <p:extLst>
      <p:ext uri="{BB962C8B-B14F-4D97-AF65-F5344CB8AC3E}">
        <p14:creationId xmlns:p14="http://schemas.microsoft.com/office/powerpoint/2010/main" val="114997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2F5F-A9E3-4D34-B1B4-6EC016C09A95}"/>
              </a:ext>
            </a:extLst>
          </p:cNvPr>
          <p:cNvSpPr>
            <a:spLocks noGrp="1"/>
          </p:cNvSpPr>
          <p:nvPr>
            <p:ph type="title"/>
          </p:nvPr>
        </p:nvSpPr>
        <p:spPr/>
        <p:txBody>
          <a:bodyPr/>
          <a:lstStyle/>
          <a:p>
            <a:r>
              <a:rPr lang="en-US" dirty="0"/>
              <a:t>Bad Operating Effectiveness = unmitigated residual risk and Audit findings</a:t>
            </a:r>
          </a:p>
        </p:txBody>
      </p:sp>
      <p:sp>
        <p:nvSpPr>
          <p:cNvPr id="3" name="Content Placeholder 2">
            <a:extLst>
              <a:ext uri="{FF2B5EF4-FFF2-40B4-BE49-F238E27FC236}">
                <a16:creationId xmlns:a16="http://schemas.microsoft.com/office/drawing/2014/main" id="{4F2A16E8-E2A7-471C-AE50-65D72E625D00}"/>
              </a:ext>
            </a:extLst>
          </p:cNvPr>
          <p:cNvSpPr>
            <a:spLocks noGrp="1"/>
          </p:cNvSpPr>
          <p:nvPr>
            <p:ph idx="1"/>
          </p:nvPr>
        </p:nvSpPr>
        <p:spPr/>
        <p:txBody>
          <a:bodyPr>
            <a:normAutofit fontScale="92500"/>
          </a:bodyPr>
          <a:lstStyle/>
          <a:p>
            <a:r>
              <a:rPr lang="en-US" dirty="0"/>
              <a:t>Approvals are required by policies and standards and the control performer did not obtain or store the approval</a:t>
            </a:r>
          </a:p>
          <a:p>
            <a:r>
              <a:rPr lang="en-US" dirty="0"/>
              <a:t>Password changes are required by policies and standards but are not implemented</a:t>
            </a:r>
          </a:p>
          <a:p>
            <a:r>
              <a:rPr lang="en-US" dirty="0"/>
              <a:t>Changes are required to go through a formal change process but are occurring outside of it without governance and oversight – aka rogue changes</a:t>
            </a:r>
          </a:p>
          <a:p>
            <a:r>
              <a:rPr lang="en-US" dirty="0"/>
              <a:t>Critical patches are required to be applied to the systems within 30 days but is not occurring timely</a:t>
            </a:r>
          </a:p>
          <a:p>
            <a:r>
              <a:rPr lang="en-US" dirty="0"/>
              <a:t>A disaster recovery plan is required however it is not formally documented, and battle tested</a:t>
            </a:r>
          </a:p>
        </p:txBody>
      </p:sp>
      <p:sp>
        <p:nvSpPr>
          <p:cNvPr id="4" name="Rectangle 3">
            <a:extLst>
              <a:ext uri="{FF2B5EF4-FFF2-40B4-BE49-F238E27FC236}">
                <a16:creationId xmlns:a16="http://schemas.microsoft.com/office/drawing/2014/main" id="{CC5F2D4C-18E2-49F1-9E58-F8C56ED10E37}"/>
              </a:ext>
            </a:extLst>
          </p:cNvPr>
          <p:cNvSpPr/>
          <p:nvPr/>
        </p:nvSpPr>
        <p:spPr>
          <a:xfrm>
            <a:off x="635990" y="686530"/>
            <a:ext cx="74731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X</a:t>
            </a:r>
          </a:p>
        </p:txBody>
      </p:sp>
    </p:spTree>
    <p:extLst>
      <p:ext uri="{BB962C8B-B14F-4D97-AF65-F5344CB8AC3E}">
        <p14:creationId xmlns:p14="http://schemas.microsoft.com/office/powerpoint/2010/main" val="132324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Where do I start? I have no background in audit or security</a:t>
            </a:r>
          </a:p>
        </p:txBody>
      </p:sp>
      <p:sp>
        <p:nvSpPr>
          <p:cNvPr id="3" name="Content Placeholder 2">
            <a:extLst>
              <a:ext uri="{FF2B5EF4-FFF2-40B4-BE49-F238E27FC236}">
                <a16:creationId xmlns:a16="http://schemas.microsoft.com/office/drawing/2014/main" id="{49BE704F-FF2B-4459-A1ED-EE9FF0C1D1A4}"/>
              </a:ext>
            </a:extLst>
          </p:cNvPr>
          <p:cNvSpPr>
            <a:spLocks noGrp="1"/>
          </p:cNvSpPr>
          <p:nvPr>
            <p:ph idx="1"/>
          </p:nvPr>
        </p:nvSpPr>
        <p:spPr/>
        <p:txBody>
          <a:bodyPr>
            <a:normAutofit/>
          </a:bodyPr>
          <a:lstStyle/>
          <a:p>
            <a:pPr algn="l"/>
            <a:r>
              <a:rPr lang="en-US" sz="2200" b="0" i="0" dirty="0">
                <a:solidFill>
                  <a:srgbClr val="202122"/>
                </a:solidFill>
                <a:effectLst/>
                <a:latin typeface="+mj-lt"/>
              </a:rPr>
              <a:t>It depends on the </a:t>
            </a:r>
            <a:r>
              <a:rPr lang="en-US" sz="2200" dirty="0">
                <a:solidFill>
                  <a:srgbClr val="202122"/>
                </a:solidFill>
                <a:latin typeface="+mj-lt"/>
              </a:rPr>
              <a:t>threat</a:t>
            </a:r>
          </a:p>
          <a:p>
            <a:r>
              <a:rPr lang="en-US" sz="2200" dirty="0"/>
              <a:t>It depends on the function and the components being managed for example server, databases, applications……</a:t>
            </a:r>
          </a:p>
          <a:p>
            <a:pPr algn="l"/>
            <a:r>
              <a:rPr lang="en-US" sz="2200" b="0" i="0" dirty="0">
                <a:solidFill>
                  <a:srgbClr val="202122"/>
                </a:solidFill>
                <a:effectLst/>
                <a:latin typeface="+mj-lt"/>
              </a:rPr>
              <a:t>A good architecture review is the first step to understanding threats and risks to  identity key control points needed</a:t>
            </a:r>
          </a:p>
          <a:p>
            <a:pPr algn="l"/>
            <a:r>
              <a:rPr lang="en-US" sz="2200" dirty="0">
                <a:solidFill>
                  <a:srgbClr val="202122"/>
                </a:solidFill>
                <a:latin typeface="+mj-lt"/>
              </a:rPr>
              <a:t>Documenting the current and future state process in a flow of events helps to identity where controls are needed and where gaps exist</a:t>
            </a:r>
            <a:endParaRPr lang="en-US" sz="2200" b="0" i="0" dirty="0">
              <a:solidFill>
                <a:srgbClr val="202122"/>
              </a:solidFill>
              <a:effectLst/>
              <a:latin typeface="+mj-lt"/>
            </a:endParaRPr>
          </a:p>
          <a:p>
            <a:endParaRPr lang="en-US" dirty="0"/>
          </a:p>
        </p:txBody>
      </p:sp>
    </p:spTree>
    <p:extLst>
      <p:ext uri="{BB962C8B-B14F-4D97-AF65-F5344CB8AC3E}">
        <p14:creationId xmlns:p14="http://schemas.microsoft.com/office/powerpoint/2010/main" val="238312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Understand the IT architecture of the process</a:t>
            </a:r>
          </a:p>
        </p:txBody>
      </p:sp>
      <p:grpSp>
        <p:nvGrpSpPr>
          <p:cNvPr id="24" name="Group 23">
            <a:extLst>
              <a:ext uri="{FF2B5EF4-FFF2-40B4-BE49-F238E27FC236}">
                <a16:creationId xmlns:a16="http://schemas.microsoft.com/office/drawing/2014/main" id="{BC09AC40-37D6-4E26-AA4C-8F63668AF75E}"/>
              </a:ext>
            </a:extLst>
          </p:cNvPr>
          <p:cNvGrpSpPr/>
          <p:nvPr/>
        </p:nvGrpSpPr>
        <p:grpSpPr>
          <a:xfrm>
            <a:off x="1191490" y="3120734"/>
            <a:ext cx="9015846" cy="2658341"/>
            <a:chOff x="1191490" y="3120734"/>
            <a:chExt cx="9015846" cy="2658341"/>
          </a:xfrm>
        </p:grpSpPr>
        <p:sp>
          <p:nvSpPr>
            <p:cNvPr id="7" name="Rectangle 6">
              <a:extLst>
                <a:ext uri="{FF2B5EF4-FFF2-40B4-BE49-F238E27FC236}">
                  <a16:creationId xmlns:a16="http://schemas.microsoft.com/office/drawing/2014/main" id="{D41BFD7C-57B5-4941-9C8D-6C5102BD7016}"/>
                </a:ext>
              </a:extLst>
            </p:cNvPr>
            <p:cNvSpPr/>
            <p:nvPr/>
          </p:nvSpPr>
          <p:spPr>
            <a:xfrm>
              <a:off x="3889663" y="3335477"/>
              <a:ext cx="1636568" cy="95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Firewall</a:t>
              </a:r>
            </a:p>
          </p:txBody>
        </p:sp>
        <p:sp>
          <p:nvSpPr>
            <p:cNvPr id="8" name="Rectangle 7">
              <a:extLst>
                <a:ext uri="{FF2B5EF4-FFF2-40B4-BE49-F238E27FC236}">
                  <a16:creationId xmlns:a16="http://schemas.microsoft.com/office/drawing/2014/main" id="{5C348C71-E5A7-466F-9DAD-522DFE3D24A7}"/>
                </a:ext>
              </a:extLst>
            </p:cNvPr>
            <p:cNvSpPr/>
            <p:nvPr/>
          </p:nvSpPr>
          <p:spPr>
            <a:xfrm>
              <a:off x="6246668" y="3335477"/>
              <a:ext cx="1636568" cy="95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Loadbalancer</a:t>
              </a:r>
              <a:r>
                <a:rPr lang="en-US" dirty="0"/>
                <a:t> </a:t>
              </a:r>
            </a:p>
          </p:txBody>
        </p:sp>
        <p:sp>
          <p:nvSpPr>
            <p:cNvPr id="9" name="Rectangle 8">
              <a:extLst>
                <a:ext uri="{FF2B5EF4-FFF2-40B4-BE49-F238E27FC236}">
                  <a16:creationId xmlns:a16="http://schemas.microsoft.com/office/drawing/2014/main" id="{AC534336-F64D-479E-B8FE-B163BD287FAB}"/>
                </a:ext>
              </a:extLst>
            </p:cNvPr>
            <p:cNvSpPr/>
            <p:nvPr/>
          </p:nvSpPr>
          <p:spPr>
            <a:xfrm>
              <a:off x="8570768" y="3335477"/>
              <a:ext cx="1636568" cy="95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 Application Server</a:t>
              </a:r>
            </a:p>
          </p:txBody>
        </p:sp>
        <p:sp>
          <p:nvSpPr>
            <p:cNvPr id="10" name="Rectangle 9">
              <a:extLst>
                <a:ext uri="{FF2B5EF4-FFF2-40B4-BE49-F238E27FC236}">
                  <a16:creationId xmlns:a16="http://schemas.microsoft.com/office/drawing/2014/main" id="{B3BB3535-EF64-46DC-83F6-1E0662E2AC15}"/>
                </a:ext>
              </a:extLst>
            </p:cNvPr>
            <p:cNvSpPr/>
            <p:nvPr/>
          </p:nvSpPr>
          <p:spPr>
            <a:xfrm>
              <a:off x="8570768" y="4828307"/>
              <a:ext cx="1636568" cy="95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Oracle database</a:t>
              </a:r>
            </a:p>
          </p:txBody>
        </p:sp>
        <p:cxnSp>
          <p:nvCxnSpPr>
            <p:cNvPr id="12" name="Straight Arrow Connector 11">
              <a:extLst>
                <a:ext uri="{FF2B5EF4-FFF2-40B4-BE49-F238E27FC236}">
                  <a16:creationId xmlns:a16="http://schemas.microsoft.com/office/drawing/2014/main" id="{4A0B7A03-C6CD-48AC-8773-0D139954CFAB}"/>
                </a:ext>
              </a:extLst>
            </p:cNvPr>
            <p:cNvCxnSpPr>
              <a:cxnSpLocks/>
              <a:endCxn id="7" idx="1"/>
            </p:cNvCxnSpPr>
            <p:nvPr/>
          </p:nvCxnSpPr>
          <p:spPr>
            <a:xfrm>
              <a:off x="3169227" y="3810861"/>
              <a:ext cx="7204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C47D79C-D23E-4790-AD0E-B2FB059D597D}"/>
                </a:ext>
              </a:extLst>
            </p:cNvPr>
            <p:cNvCxnSpPr>
              <a:stCxn id="7" idx="3"/>
              <a:endCxn id="8" idx="1"/>
            </p:cNvCxnSpPr>
            <p:nvPr/>
          </p:nvCxnSpPr>
          <p:spPr>
            <a:xfrm>
              <a:off x="5526231" y="3810861"/>
              <a:ext cx="7204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3FA2AA-BE4F-41AF-9D89-433D7F1EC3C4}"/>
                </a:ext>
              </a:extLst>
            </p:cNvPr>
            <p:cNvCxnSpPr>
              <a:stCxn id="8" idx="3"/>
              <a:endCxn id="9" idx="1"/>
            </p:cNvCxnSpPr>
            <p:nvPr/>
          </p:nvCxnSpPr>
          <p:spPr>
            <a:xfrm>
              <a:off x="7883236" y="3810861"/>
              <a:ext cx="687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7B08673-FA24-4F31-8F33-B46A4BEB9EE6}"/>
                </a:ext>
              </a:extLst>
            </p:cNvPr>
            <p:cNvCxnSpPr/>
            <p:nvPr/>
          </p:nvCxnSpPr>
          <p:spPr>
            <a:xfrm>
              <a:off x="9389052" y="4353786"/>
              <a:ext cx="0"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loud 21">
              <a:extLst>
                <a:ext uri="{FF2B5EF4-FFF2-40B4-BE49-F238E27FC236}">
                  <a16:creationId xmlns:a16="http://schemas.microsoft.com/office/drawing/2014/main" id="{1B90C5CA-E433-4CE9-8420-EFC70A32BA83}"/>
                </a:ext>
              </a:extLst>
            </p:cNvPr>
            <p:cNvSpPr/>
            <p:nvPr/>
          </p:nvSpPr>
          <p:spPr>
            <a:xfrm>
              <a:off x="1191490" y="3120734"/>
              <a:ext cx="2010641" cy="170757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grpSp>
      <p:sp>
        <p:nvSpPr>
          <p:cNvPr id="23" name="Explosion: 14 Points 22">
            <a:extLst>
              <a:ext uri="{FF2B5EF4-FFF2-40B4-BE49-F238E27FC236}">
                <a16:creationId xmlns:a16="http://schemas.microsoft.com/office/drawing/2014/main" id="{E04B150B-68B9-4C9D-A1C0-5E9A50966729}"/>
              </a:ext>
            </a:extLst>
          </p:cNvPr>
          <p:cNvSpPr/>
          <p:nvPr/>
        </p:nvSpPr>
        <p:spPr>
          <a:xfrm>
            <a:off x="7304810" y="1346847"/>
            <a:ext cx="3990105" cy="209793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am just concerned with controls on the web server</a:t>
            </a:r>
          </a:p>
        </p:txBody>
      </p:sp>
    </p:spTree>
    <p:extLst>
      <p:ext uri="{BB962C8B-B14F-4D97-AF65-F5344CB8AC3E}">
        <p14:creationId xmlns:p14="http://schemas.microsoft.com/office/powerpoint/2010/main" val="456775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FC4-D2CE-49AF-81D9-9AAE7216F196}"/>
              </a:ext>
            </a:extLst>
          </p:cNvPr>
          <p:cNvSpPr>
            <a:spLocks noGrp="1"/>
          </p:cNvSpPr>
          <p:nvPr>
            <p:ph type="title"/>
          </p:nvPr>
        </p:nvSpPr>
        <p:spPr/>
        <p:txBody>
          <a:bodyPr/>
          <a:lstStyle/>
          <a:p>
            <a:r>
              <a:rPr lang="en-US" dirty="0"/>
              <a:t>Map out the process to Identity controls and control gaps</a:t>
            </a:r>
          </a:p>
        </p:txBody>
      </p:sp>
      <p:sp>
        <p:nvSpPr>
          <p:cNvPr id="5" name="Rectangle 4">
            <a:extLst>
              <a:ext uri="{FF2B5EF4-FFF2-40B4-BE49-F238E27FC236}">
                <a16:creationId xmlns:a16="http://schemas.microsoft.com/office/drawing/2014/main" id="{613FFF82-8C85-41F4-BB7E-DA247779B07D}"/>
              </a:ext>
            </a:extLst>
          </p:cNvPr>
          <p:cNvSpPr/>
          <p:nvPr/>
        </p:nvSpPr>
        <p:spPr>
          <a:xfrm>
            <a:off x="1532659" y="2104150"/>
            <a:ext cx="163656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ticket is received requesting access</a:t>
            </a:r>
          </a:p>
        </p:txBody>
      </p:sp>
      <p:sp>
        <p:nvSpPr>
          <p:cNvPr id="7" name="Rectangle 6">
            <a:extLst>
              <a:ext uri="{FF2B5EF4-FFF2-40B4-BE49-F238E27FC236}">
                <a16:creationId xmlns:a16="http://schemas.microsoft.com/office/drawing/2014/main" id="{48106B7A-E980-435B-AD65-18A73FCCB1CA}"/>
              </a:ext>
            </a:extLst>
          </p:cNvPr>
          <p:cNvSpPr/>
          <p:nvPr/>
        </p:nvSpPr>
        <p:spPr>
          <a:xfrm>
            <a:off x="4357638" y="2136020"/>
            <a:ext cx="1636568" cy="1142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approver reviews the request and approves </a:t>
            </a:r>
          </a:p>
        </p:txBody>
      </p:sp>
      <p:sp>
        <p:nvSpPr>
          <p:cNvPr id="8" name="Rectangle 7">
            <a:extLst>
              <a:ext uri="{FF2B5EF4-FFF2-40B4-BE49-F238E27FC236}">
                <a16:creationId xmlns:a16="http://schemas.microsoft.com/office/drawing/2014/main" id="{416839E8-E6A8-4D66-B13E-F822458271EC}"/>
              </a:ext>
            </a:extLst>
          </p:cNvPr>
          <p:cNvSpPr/>
          <p:nvPr/>
        </p:nvSpPr>
        <p:spPr>
          <a:xfrm>
            <a:off x="8603672" y="1896331"/>
            <a:ext cx="1636568" cy="1937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accounts management team route the ticket to all the groups who can grant the access</a:t>
            </a:r>
          </a:p>
        </p:txBody>
      </p:sp>
      <p:sp>
        <p:nvSpPr>
          <p:cNvPr id="9" name="Rectangle 8">
            <a:extLst>
              <a:ext uri="{FF2B5EF4-FFF2-40B4-BE49-F238E27FC236}">
                <a16:creationId xmlns:a16="http://schemas.microsoft.com/office/drawing/2014/main" id="{C687D1F4-9834-4E27-ABD1-925069852269}"/>
              </a:ext>
            </a:extLst>
          </p:cNvPr>
          <p:cNvSpPr/>
          <p:nvPr/>
        </p:nvSpPr>
        <p:spPr>
          <a:xfrm>
            <a:off x="8396829" y="4077022"/>
            <a:ext cx="2394130" cy="1929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Each IT group who review the ticket validate that approval has been obtained and is attached to the ticket prior to granting access</a:t>
            </a:r>
          </a:p>
        </p:txBody>
      </p:sp>
      <p:cxnSp>
        <p:nvCxnSpPr>
          <p:cNvPr id="12" name="Straight Arrow Connector 11">
            <a:extLst>
              <a:ext uri="{FF2B5EF4-FFF2-40B4-BE49-F238E27FC236}">
                <a16:creationId xmlns:a16="http://schemas.microsoft.com/office/drawing/2014/main" id="{410F125B-75EF-4E9B-B8D0-75F1B1B2CBEA}"/>
              </a:ext>
            </a:extLst>
          </p:cNvPr>
          <p:cNvCxnSpPr>
            <a:cxnSpLocks/>
          </p:cNvCxnSpPr>
          <p:nvPr/>
        </p:nvCxnSpPr>
        <p:spPr>
          <a:xfrm>
            <a:off x="5994206" y="2707519"/>
            <a:ext cx="2609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F0F857E-F591-47D9-AF14-10892D8C5FA6}"/>
              </a:ext>
            </a:extLst>
          </p:cNvPr>
          <p:cNvCxnSpPr>
            <a:stCxn id="8" idx="2"/>
          </p:cNvCxnSpPr>
          <p:nvPr/>
        </p:nvCxnSpPr>
        <p:spPr>
          <a:xfrm>
            <a:off x="9421956" y="3834234"/>
            <a:ext cx="0" cy="242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8D94835-3607-4680-99F8-4EFEEFDBE295}"/>
              </a:ext>
            </a:extLst>
          </p:cNvPr>
          <p:cNvSpPr/>
          <p:nvPr/>
        </p:nvSpPr>
        <p:spPr>
          <a:xfrm>
            <a:off x="1049481" y="4759036"/>
            <a:ext cx="3662795" cy="9144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can tell me the key preventative control in this process?</a:t>
            </a:r>
          </a:p>
        </p:txBody>
      </p:sp>
      <p:cxnSp>
        <p:nvCxnSpPr>
          <p:cNvPr id="13" name="Straight Arrow Connector 12">
            <a:extLst>
              <a:ext uri="{FF2B5EF4-FFF2-40B4-BE49-F238E27FC236}">
                <a16:creationId xmlns:a16="http://schemas.microsoft.com/office/drawing/2014/main" id="{E9751B71-21CF-4832-A986-6D0BAEFC5D75}"/>
              </a:ext>
            </a:extLst>
          </p:cNvPr>
          <p:cNvCxnSpPr>
            <a:stCxn id="5" idx="3"/>
            <a:endCxn id="7" idx="1"/>
          </p:cNvCxnSpPr>
          <p:nvPr/>
        </p:nvCxnSpPr>
        <p:spPr>
          <a:xfrm>
            <a:off x="3169227" y="2675650"/>
            <a:ext cx="1188411" cy="31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47188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4908BE4CDB5744BDFE7298A71009DF" ma:contentTypeVersion="12" ma:contentTypeDescription="Create a new document." ma:contentTypeScope="" ma:versionID="5f839897f7b64516f25836bfad084214">
  <xsd:schema xmlns:xsd="http://www.w3.org/2001/XMLSchema" xmlns:xs="http://www.w3.org/2001/XMLSchema" xmlns:p="http://schemas.microsoft.com/office/2006/metadata/properties" xmlns:ns2="a0ee6820-ff72-48a5-bd0a-d0305510ab4a" xmlns:ns3="dd673b87-8a67-46e3-97b8-1c6007fddecc" targetNamespace="http://schemas.microsoft.com/office/2006/metadata/properties" ma:root="true" ma:fieldsID="57aa8b0a335ca6a791907414ff6bac37" ns2:_="" ns3:_="">
    <xsd:import namespace="a0ee6820-ff72-48a5-bd0a-d0305510ab4a"/>
    <xsd:import namespace="dd673b87-8a67-46e3-97b8-1c6007fdde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e6820-ff72-48a5-bd0a-d0305510ab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673b87-8a67-46e3-97b8-1c6007fddec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C76211-E028-4723-8E93-E5C7402A1B30}">
  <ds:schemaRefs>
    <ds:schemaRef ds:uri="http://schemas.microsoft.com/sharepoint/v3/contenttype/forms"/>
  </ds:schemaRefs>
</ds:datastoreItem>
</file>

<file path=customXml/itemProps2.xml><?xml version="1.0" encoding="utf-8"?>
<ds:datastoreItem xmlns:ds="http://schemas.openxmlformats.org/officeDocument/2006/customXml" ds:itemID="{ED934118-5ABC-4925-8EEA-9A6E348DB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ee6820-ff72-48a5-bd0a-d0305510ab4a"/>
    <ds:schemaRef ds:uri="dd673b87-8a67-46e3-97b8-1c6007fdd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50A7D1-7A4D-4A8B-902E-14F685402197}">
  <ds:schemaRefs>
    <ds:schemaRef ds:uri="http://schemas.microsoft.com/office/infopath/2007/PartnerControls"/>
    <ds:schemaRef ds:uri="http://schemas.openxmlformats.org/package/2006/metadata/core-properties"/>
    <ds:schemaRef ds:uri="http://purl.org/dc/dcmitype/"/>
    <ds:schemaRef ds:uri="http://purl.org/dc/elements/1.1/"/>
    <ds:schemaRef ds:uri="http://schemas.microsoft.com/office/2006/documentManagement/types"/>
    <ds:schemaRef ds:uri="http://purl.org/dc/terms/"/>
    <ds:schemaRef ds:uri="dd673b87-8a67-46e3-97b8-1c6007fddecc"/>
    <ds:schemaRef ds:uri="a0ee6820-ff72-48a5-bd0a-d0305510ab4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435</TotalTime>
  <Words>2328</Words>
  <Application>Microsoft Office PowerPoint</Application>
  <PresentationFormat>Widescreen</PresentationFormat>
  <Paragraphs>192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Roboto</vt:lpstr>
      <vt:lpstr>Gallery</vt:lpstr>
      <vt:lpstr>Control Academy</vt:lpstr>
      <vt:lpstr>Goals of the presentation</vt:lpstr>
      <vt:lpstr>What is a Control</vt:lpstr>
      <vt:lpstr>Why do We need them Isn’t security and audit responsible for them?</vt:lpstr>
      <vt:lpstr>Bad control design = unmitigated residual risk and Audit findings</vt:lpstr>
      <vt:lpstr>Bad Operating Effectiveness = unmitigated residual risk and Audit findings</vt:lpstr>
      <vt:lpstr>Where do I start? I have no background in audit or security</vt:lpstr>
      <vt:lpstr>Understand the IT architecture of the process</vt:lpstr>
      <vt:lpstr>Map out the process to Identity controls and control gaps</vt:lpstr>
      <vt:lpstr>There are many frameworks and standards with different purposes</vt:lpstr>
      <vt:lpstr>Key Logical ACCESS RELATED Controls</vt:lpstr>
      <vt:lpstr>Passwords are precious</vt:lpstr>
      <vt:lpstr>A secure configuration is like the shutters in a storm</vt:lpstr>
      <vt:lpstr>Logging is the digital footprint for attackers and to diagnose errors</vt:lpstr>
      <vt:lpstr>Patching – the hole in the boat</vt:lpstr>
      <vt:lpstr>Disaster Recovery – The unplanned100 year storm</vt:lpstr>
      <vt:lpstr>WEB application security – My address is known to the public  HTTP or HTTPS</vt:lpstr>
      <vt:lpstr>Change Management</vt:lpstr>
      <vt:lpstr>Controls in Summary</vt:lpstr>
      <vt:lpstr>Questions</vt:lpstr>
      <vt:lpstr>Appendix – Links to Frameworks and internal policies and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Academy</dc:title>
  <dc:creator>Ivy Finglas</dc:creator>
  <cp:lastModifiedBy>Ivy Finglas</cp:lastModifiedBy>
  <cp:revision>5</cp:revision>
  <cp:lastPrinted>2021-10-14T12:36:01Z</cp:lastPrinted>
  <dcterms:created xsi:type="dcterms:W3CDTF">2021-09-19T19:22:30Z</dcterms:created>
  <dcterms:modified xsi:type="dcterms:W3CDTF">2021-10-14T13:54:02Z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0x010100054908BE4CDB5744BDFE7298A71009DF</vt:lpwstr>
  </property>
</Properties>
</file>